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0.34375</c:v>
                </c:pt>
                <c:pt idx="1">
                  <c:v>0.65625</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657710512"/>
        <c:axId val="657715952"/>
      </c:barChart>
      <c:valAx>
        <c:axId val="657715952"/>
        <c:scaling>
          <c:orientation val="minMax"/>
        </c:scaling>
        <c:delete val="1"/>
        <c:axPos val="t"/>
        <c:numFmt formatCode="0%" sourceLinked="1"/>
        <c:majorTickMark val="out"/>
        <c:minorTickMark val="none"/>
        <c:tickLblPos val="nextTo"/>
        <c:crossAx val="657710512"/>
        <c:crosses val="autoZero"/>
        <c:crossBetween val="between"/>
      </c:valAx>
      <c:catAx>
        <c:axId val="65771051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65771595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657702352"/>
        <c:axId val="65770289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Your Trust</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6.6930964593005733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657705616"/>
        <c:axId val="657705072"/>
      </c:barChart>
      <c:catAx>
        <c:axId val="657702352"/>
        <c:scaling>
          <c:orientation val="minMax"/>
        </c:scaling>
        <c:delete val="1"/>
        <c:axPos val="b"/>
        <c:numFmt formatCode="General" sourceLinked="1"/>
        <c:majorTickMark val="none"/>
        <c:minorTickMark val="none"/>
        <c:tickLblPos val="nextTo"/>
        <c:crossAx val="657702896"/>
        <c:crosses val="autoZero"/>
        <c:auto val="1"/>
        <c:lblAlgn val="ctr"/>
        <c:lblOffset val="100"/>
        <c:noMultiLvlLbl val="0"/>
      </c:catAx>
      <c:valAx>
        <c:axId val="65770289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7702352"/>
        <c:crosses val="autoZero"/>
        <c:crossBetween val="between"/>
      </c:valAx>
      <c:valAx>
        <c:axId val="65770507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7705616"/>
        <c:crosses val="max"/>
        <c:crossBetween val="between"/>
      </c:valAx>
      <c:catAx>
        <c:axId val="657705616"/>
        <c:scaling>
          <c:orientation val="minMax"/>
        </c:scaling>
        <c:delete val="1"/>
        <c:axPos val="b"/>
        <c:numFmt formatCode="General" sourceLinked="1"/>
        <c:majorTickMark val="out"/>
        <c:minorTickMark val="none"/>
        <c:tickLblPos val="nextTo"/>
        <c:crossAx val="65770507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0.25538790216328788</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0.1088560802513161</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1.1364419740839384</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0.1088560802513161</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7.6055802759791291E-2</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410483536"/>
        <c:axId val="742082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6.4016564959342501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42088208"/>
        <c:axId val="742087664"/>
      </c:scatterChart>
      <c:catAx>
        <c:axId val="410483536"/>
        <c:scaling>
          <c:orientation val="minMax"/>
        </c:scaling>
        <c:delete val="1"/>
        <c:axPos val="l"/>
        <c:numFmt formatCode="General" sourceLinked="1"/>
        <c:majorTickMark val="out"/>
        <c:minorTickMark val="none"/>
        <c:tickLblPos val="nextTo"/>
        <c:crossAx val="742082224"/>
        <c:crosses val="autoZero"/>
        <c:auto val="1"/>
        <c:lblAlgn val="ctr"/>
        <c:lblOffset val="100"/>
        <c:noMultiLvlLbl val="0"/>
      </c:catAx>
      <c:valAx>
        <c:axId val="742082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10483536"/>
        <c:crosses val="autoZero"/>
        <c:crossBetween val="between"/>
      </c:valAx>
      <c:valAx>
        <c:axId val="742087664"/>
        <c:scaling>
          <c:orientation val="minMax"/>
          <c:min val="0"/>
        </c:scaling>
        <c:delete val="1"/>
        <c:axPos val="r"/>
        <c:numFmt formatCode="#;;0" sourceLinked="0"/>
        <c:majorTickMark val="out"/>
        <c:minorTickMark val="none"/>
        <c:tickLblPos val="nextTo"/>
        <c:crossAx val="742088208"/>
        <c:crosses val="max"/>
        <c:crossBetween val="midCat"/>
        <c:majorUnit val="1"/>
      </c:valAx>
      <c:valAx>
        <c:axId val="7420882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20876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0.12619330912376459</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0.11040202178727831</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1.1525813835398999</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0.11040202178727831</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0.11212843852490906</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42075696"/>
        <c:axId val="7420767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6.8559479482087999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42079504"/>
        <c:axId val="742086032"/>
      </c:scatterChart>
      <c:catAx>
        <c:axId val="742075696"/>
        <c:scaling>
          <c:orientation val="minMax"/>
        </c:scaling>
        <c:delete val="1"/>
        <c:axPos val="l"/>
        <c:numFmt formatCode="General" sourceLinked="1"/>
        <c:majorTickMark val="out"/>
        <c:minorTickMark val="none"/>
        <c:tickLblPos val="nextTo"/>
        <c:crossAx val="742076784"/>
        <c:crosses val="autoZero"/>
        <c:auto val="1"/>
        <c:lblAlgn val="ctr"/>
        <c:lblOffset val="100"/>
        <c:noMultiLvlLbl val="0"/>
      </c:catAx>
      <c:valAx>
        <c:axId val="7420767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42075696"/>
        <c:crosses val="autoZero"/>
        <c:crossBetween val="between"/>
      </c:valAx>
      <c:valAx>
        <c:axId val="742086032"/>
        <c:scaling>
          <c:orientation val="minMax"/>
          <c:min val="0"/>
        </c:scaling>
        <c:delete val="1"/>
        <c:axPos val="r"/>
        <c:numFmt formatCode="#;;0" sourceLinked="0"/>
        <c:majorTickMark val="out"/>
        <c:minorTickMark val="none"/>
        <c:tickLblPos val="nextTo"/>
        <c:crossAx val="742079504"/>
        <c:crosses val="max"/>
        <c:crossBetween val="midCat"/>
        <c:majorUnit val="1"/>
      </c:valAx>
      <c:valAx>
        <c:axId val="742079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20860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0.13874576805551175</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0.35279472851236271</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9.8356532630302418E-2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1.0268281923101856</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9.8356532630302418E-2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0.2743551618537845</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742081680"/>
        <c:axId val="7420762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6.8216849337586698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742078416"/>
        <c:axId val="742082768"/>
      </c:scatterChart>
      <c:catAx>
        <c:axId val="742081680"/>
        <c:scaling>
          <c:orientation val="minMax"/>
        </c:scaling>
        <c:delete val="1"/>
        <c:axPos val="l"/>
        <c:numFmt formatCode="General" sourceLinked="1"/>
        <c:majorTickMark val="out"/>
        <c:minorTickMark val="none"/>
        <c:tickLblPos val="nextTo"/>
        <c:crossAx val="742076240"/>
        <c:crosses val="autoZero"/>
        <c:auto val="1"/>
        <c:lblAlgn val="ctr"/>
        <c:lblOffset val="100"/>
        <c:noMultiLvlLbl val="0"/>
      </c:catAx>
      <c:valAx>
        <c:axId val="7420762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42081680"/>
        <c:crosses val="autoZero"/>
        <c:crossBetween val="between"/>
      </c:valAx>
      <c:valAx>
        <c:axId val="742082768"/>
        <c:scaling>
          <c:orientation val="minMax"/>
          <c:min val="0"/>
        </c:scaling>
        <c:delete val="1"/>
        <c:axPos val="r"/>
        <c:numFmt formatCode="#;;0" sourceLinked="0"/>
        <c:majorTickMark val="out"/>
        <c:minorTickMark val="none"/>
        <c:tickLblPos val="nextTo"/>
        <c:crossAx val="742078416"/>
        <c:crosses val="max"/>
        <c:crossBetween val="midCat"/>
        <c:majorUnit val="1"/>
      </c:valAx>
      <c:valAx>
        <c:axId val="74207841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20827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742077328"/>
        <c:axId val="74207787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8.4404848019399328</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742078960"/>
        <c:axId val="742072976"/>
      </c:barChart>
      <c:catAx>
        <c:axId val="742077328"/>
        <c:scaling>
          <c:orientation val="minMax"/>
        </c:scaling>
        <c:delete val="1"/>
        <c:axPos val="b"/>
        <c:numFmt formatCode="General" sourceLinked="1"/>
        <c:majorTickMark val="none"/>
        <c:minorTickMark val="none"/>
        <c:tickLblPos val="nextTo"/>
        <c:crossAx val="742077872"/>
        <c:crosses val="autoZero"/>
        <c:auto val="1"/>
        <c:lblAlgn val="ctr"/>
        <c:lblOffset val="100"/>
        <c:noMultiLvlLbl val="0"/>
      </c:catAx>
      <c:valAx>
        <c:axId val="7420778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42077328"/>
        <c:crosses val="autoZero"/>
        <c:crossBetween val="between"/>
      </c:valAx>
      <c:valAx>
        <c:axId val="7420729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2078960"/>
        <c:crosses val="max"/>
        <c:crossBetween val="between"/>
      </c:valAx>
      <c:catAx>
        <c:axId val="742078960"/>
        <c:scaling>
          <c:orientation val="minMax"/>
        </c:scaling>
        <c:delete val="1"/>
        <c:axPos val="b"/>
        <c:numFmt formatCode="General" sourceLinked="1"/>
        <c:majorTickMark val="out"/>
        <c:minorTickMark val="none"/>
        <c:tickLblPos val="nextTo"/>
        <c:crossAx val="7420729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0.28426789216824311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0.14697362857326102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1.5343837497038395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0.14697362857326191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0.52717923257703525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0.29518400164850966</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42080048"/>
        <c:axId val="7420811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7.1907744794017701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742083312"/>
        <c:axId val="742080592"/>
      </c:scatterChart>
      <c:catAx>
        <c:axId val="742080048"/>
        <c:scaling>
          <c:orientation val="minMax"/>
        </c:scaling>
        <c:delete val="1"/>
        <c:axPos val="l"/>
        <c:numFmt formatCode="General" sourceLinked="1"/>
        <c:majorTickMark val="out"/>
        <c:minorTickMark val="none"/>
        <c:tickLblPos val="nextTo"/>
        <c:crossAx val="742081136"/>
        <c:crosses val="autoZero"/>
        <c:auto val="1"/>
        <c:lblAlgn val="ctr"/>
        <c:lblOffset val="100"/>
        <c:noMultiLvlLbl val="0"/>
      </c:catAx>
      <c:valAx>
        <c:axId val="7420811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42080048"/>
        <c:crosses val="autoZero"/>
        <c:crossBetween val="between"/>
      </c:valAx>
      <c:valAx>
        <c:axId val="742080592"/>
        <c:scaling>
          <c:orientation val="minMax"/>
          <c:min val="0"/>
        </c:scaling>
        <c:delete val="1"/>
        <c:axPos val="r"/>
        <c:numFmt formatCode="#;;0" sourceLinked="0"/>
        <c:majorTickMark val="out"/>
        <c:minorTickMark val="none"/>
        <c:tickLblPos val="nextTo"/>
        <c:crossAx val="742083312"/>
        <c:crosses val="max"/>
        <c:crossBetween val="midCat"/>
        <c:majorUnit val="1"/>
      </c:valAx>
      <c:valAx>
        <c:axId val="7420833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20805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8.7284564022560573E-2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4.1907378667756845E-2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0.43750706466661882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4.1907378667756845E-2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5.7323395825015666E-2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742075152"/>
        <c:axId val="7420838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9.7159301390300605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742084944"/>
        <c:axId val="742084400"/>
      </c:scatterChart>
      <c:catAx>
        <c:axId val="742075152"/>
        <c:scaling>
          <c:orientation val="minMax"/>
        </c:scaling>
        <c:delete val="1"/>
        <c:axPos val="l"/>
        <c:numFmt formatCode="General" sourceLinked="1"/>
        <c:majorTickMark val="out"/>
        <c:minorTickMark val="none"/>
        <c:tickLblPos val="nextTo"/>
        <c:crossAx val="742083856"/>
        <c:crosses val="autoZero"/>
        <c:auto val="1"/>
        <c:lblAlgn val="ctr"/>
        <c:lblOffset val="100"/>
        <c:noMultiLvlLbl val="0"/>
      </c:catAx>
      <c:valAx>
        <c:axId val="7420838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42075152"/>
        <c:crosses val="autoZero"/>
        <c:crossBetween val="between"/>
      </c:valAx>
      <c:valAx>
        <c:axId val="742084400"/>
        <c:scaling>
          <c:orientation val="minMax"/>
          <c:min val="0"/>
        </c:scaling>
        <c:delete val="1"/>
        <c:axPos val="r"/>
        <c:numFmt formatCode="#;;0" sourceLinked="0"/>
        <c:majorTickMark val="out"/>
        <c:minorTickMark val="none"/>
        <c:tickLblPos val="nextTo"/>
        <c:crossAx val="742084944"/>
        <c:crosses val="max"/>
        <c:crossBetween val="midCat"/>
        <c:majorUnit val="1"/>
      </c:valAx>
      <c:valAx>
        <c:axId val="7420849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20844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0.17260731917970595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7.0155067136833615E-2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0.73240890912944945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7.0155067136832727E-2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0.13820606256608947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742085488"/>
        <c:axId val="7420865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8.4147497873879704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742074608"/>
        <c:axId val="742087120"/>
      </c:scatterChart>
      <c:catAx>
        <c:axId val="742085488"/>
        <c:scaling>
          <c:orientation val="minMax"/>
        </c:scaling>
        <c:delete val="1"/>
        <c:axPos val="l"/>
        <c:numFmt formatCode="General" sourceLinked="1"/>
        <c:majorTickMark val="out"/>
        <c:minorTickMark val="none"/>
        <c:tickLblPos val="nextTo"/>
        <c:crossAx val="742086576"/>
        <c:crosses val="autoZero"/>
        <c:auto val="1"/>
        <c:lblAlgn val="ctr"/>
        <c:lblOffset val="100"/>
        <c:noMultiLvlLbl val="0"/>
      </c:catAx>
      <c:valAx>
        <c:axId val="7420865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42085488"/>
        <c:crosses val="autoZero"/>
        <c:crossBetween val="between"/>
      </c:valAx>
      <c:valAx>
        <c:axId val="742087120"/>
        <c:scaling>
          <c:orientation val="minMax"/>
          <c:min val="0"/>
        </c:scaling>
        <c:delete val="1"/>
        <c:axPos val="r"/>
        <c:numFmt formatCode="#;;0" sourceLinked="0"/>
        <c:majorTickMark val="out"/>
        <c:minorTickMark val="none"/>
        <c:tickLblPos val="nextTo"/>
        <c:crossAx val="742074608"/>
        <c:crosses val="max"/>
        <c:crossBetween val="midCat"/>
        <c:majorUnit val="1"/>
      </c:valAx>
      <c:valAx>
        <c:axId val="7420746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208712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742073520"/>
        <c:axId val="7420740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6.6816221952921255</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743476528"/>
        <c:axId val="743477072"/>
      </c:barChart>
      <c:catAx>
        <c:axId val="742073520"/>
        <c:scaling>
          <c:orientation val="minMax"/>
        </c:scaling>
        <c:delete val="1"/>
        <c:axPos val="b"/>
        <c:numFmt formatCode="General" sourceLinked="1"/>
        <c:majorTickMark val="none"/>
        <c:minorTickMark val="none"/>
        <c:tickLblPos val="nextTo"/>
        <c:crossAx val="742074064"/>
        <c:crosses val="autoZero"/>
        <c:auto val="1"/>
        <c:lblAlgn val="ctr"/>
        <c:lblOffset val="100"/>
        <c:noMultiLvlLbl val="0"/>
      </c:catAx>
      <c:valAx>
        <c:axId val="7420740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42073520"/>
        <c:crosses val="autoZero"/>
        <c:crossBetween val="between"/>
      </c:valAx>
      <c:valAx>
        <c:axId val="74347707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476528"/>
        <c:crosses val="max"/>
        <c:crossBetween val="between"/>
      </c:valAx>
      <c:catAx>
        <c:axId val="743476528"/>
        <c:scaling>
          <c:orientation val="minMax"/>
        </c:scaling>
        <c:delete val="1"/>
        <c:axPos val="b"/>
        <c:numFmt formatCode="General" sourceLinked="1"/>
        <c:majorTickMark val="out"/>
        <c:minorTickMark val="none"/>
        <c:tickLblPos val="nextTo"/>
        <c:crossAx val="74347707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0.24126632070962639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0.10676429131361331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1.1146039954956741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0.10676429131361331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0.38295249091768646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1.4667514122336023E-2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43466192"/>
        <c:axId val="74347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6.0102833186357199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743473264"/>
        <c:axId val="743474352"/>
      </c:scatterChart>
      <c:catAx>
        <c:axId val="743466192"/>
        <c:scaling>
          <c:orientation val="minMax"/>
        </c:scaling>
        <c:delete val="1"/>
        <c:axPos val="l"/>
        <c:numFmt formatCode="General" sourceLinked="1"/>
        <c:majorTickMark val="out"/>
        <c:minorTickMark val="none"/>
        <c:tickLblPos val="nextTo"/>
        <c:crossAx val="743477616"/>
        <c:crosses val="autoZero"/>
        <c:auto val="1"/>
        <c:lblAlgn val="ctr"/>
        <c:lblOffset val="100"/>
        <c:noMultiLvlLbl val="0"/>
      </c:catAx>
      <c:valAx>
        <c:axId val="7434776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43466192"/>
        <c:crosses val="autoZero"/>
        <c:crossBetween val="between"/>
      </c:valAx>
      <c:valAx>
        <c:axId val="743474352"/>
        <c:scaling>
          <c:orientation val="minMax"/>
          <c:min val="0"/>
        </c:scaling>
        <c:delete val="1"/>
        <c:axPos val="r"/>
        <c:numFmt formatCode="#;;0" sourceLinked="0"/>
        <c:majorTickMark val="out"/>
        <c:minorTickMark val="none"/>
        <c:tickLblPos val="nextTo"/>
        <c:crossAx val="743473264"/>
        <c:crosses val="max"/>
        <c:crossBetween val="midCat"/>
        <c:majorUnit val="1"/>
      </c:valAx>
      <c:valAx>
        <c:axId val="7434732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347435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0.17460317460317459</c:v>
                </c:pt>
                <c:pt idx="1">
                  <c:v>0.16507936507936505</c:v>
                </c:pt>
                <c:pt idx="2">
                  <c:v>0.32063492063492061</c:v>
                </c:pt>
                <c:pt idx="3">
                  <c:v>0.3396825396825397</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0.1741270360118703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7.4387183208472152E-2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0.77659159816162671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7.4387183208472152E-2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0.26681914665978468</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2.9162096774149049E-3</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743464016"/>
        <c:axId val="743467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7.2730612456069696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743462384"/>
        <c:axId val="743473808"/>
      </c:scatterChart>
      <c:catAx>
        <c:axId val="743464016"/>
        <c:scaling>
          <c:orientation val="minMax"/>
        </c:scaling>
        <c:delete val="1"/>
        <c:axPos val="l"/>
        <c:numFmt formatCode="General" sourceLinked="1"/>
        <c:majorTickMark val="out"/>
        <c:minorTickMark val="none"/>
        <c:tickLblPos val="nextTo"/>
        <c:crossAx val="743467824"/>
        <c:crosses val="autoZero"/>
        <c:auto val="1"/>
        <c:lblAlgn val="ctr"/>
        <c:lblOffset val="100"/>
        <c:noMultiLvlLbl val="0"/>
      </c:catAx>
      <c:valAx>
        <c:axId val="743467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43464016"/>
        <c:crosses val="autoZero"/>
        <c:crossBetween val="between"/>
      </c:valAx>
      <c:valAx>
        <c:axId val="743473808"/>
        <c:scaling>
          <c:orientation val="minMax"/>
          <c:min val="0"/>
        </c:scaling>
        <c:delete val="1"/>
        <c:axPos val="r"/>
        <c:numFmt formatCode="#;;0" sourceLinked="0"/>
        <c:majorTickMark val="out"/>
        <c:minorTickMark val="none"/>
        <c:tickLblPos val="nextTo"/>
        <c:crossAx val="743462384"/>
        <c:crosses val="max"/>
        <c:crossBetween val="midCat"/>
        <c:majorUnit val="1"/>
      </c:valAx>
      <c:valAx>
        <c:axId val="74346238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347380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0.21989399859446745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8.2638978169046418E-2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0.86273916229475311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8.1245735630852245E-2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743463472"/>
        <c:axId val="7434656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6.7615220216336898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743468368"/>
        <c:axId val="743464560"/>
      </c:scatterChart>
      <c:catAx>
        <c:axId val="743463472"/>
        <c:scaling>
          <c:orientation val="minMax"/>
        </c:scaling>
        <c:delete val="1"/>
        <c:axPos val="l"/>
        <c:numFmt formatCode="General" sourceLinked="1"/>
        <c:majorTickMark val="out"/>
        <c:minorTickMark val="none"/>
        <c:tickLblPos val="nextTo"/>
        <c:crossAx val="743465648"/>
        <c:crosses val="autoZero"/>
        <c:auto val="1"/>
        <c:lblAlgn val="ctr"/>
        <c:lblOffset val="100"/>
        <c:noMultiLvlLbl val="0"/>
      </c:catAx>
      <c:valAx>
        <c:axId val="7434656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43463472"/>
        <c:crosses val="autoZero"/>
        <c:crossBetween val="between"/>
      </c:valAx>
      <c:valAx>
        <c:axId val="743464560"/>
        <c:scaling>
          <c:orientation val="minMax"/>
          <c:min val="0"/>
        </c:scaling>
        <c:delete val="1"/>
        <c:axPos val="r"/>
        <c:numFmt formatCode="#;;0" sourceLinked="0"/>
        <c:majorTickMark val="out"/>
        <c:minorTickMark val="none"/>
        <c:tickLblPos val="nextTo"/>
        <c:crossAx val="743468368"/>
        <c:crosses val="max"/>
        <c:crossBetween val="midCat"/>
        <c:majorUnit val="1"/>
      </c:valAx>
      <c:valAx>
        <c:axId val="7434683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346456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743475984"/>
        <c:axId val="743468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6.8609459121696847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743462928"/>
        <c:axId val="743466736"/>
      </c:barChart>
      <c:catAx>
        <c:axId val="743475984"/>
        <c:scaling>
          <c:orientation val="minMax"/>
        </c:scaling>
        <c:delete val="1"/>
        <c:axPos val="b"/>
        <c:numFmt formatCode="General" sourceLinked="1"/>
        <c:majorTickMark val="none"/>
        <c:minorTickMark val="none"/>
        <c:tickLblPos val="nextTo"/>
        <c:crossAx val="743468912"/>
        <c:crosses val="autoZero"/>
        <c:auto val="1"/>
        <c:lblAlgn val="ctr"/>
        <c:lblOffset val="100"/>
        <c:noMultiLvlLbl val="0"/>
      </c:catAx>
      <c:valAx>
        <c:axId val="743468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43475984"/>
        <c:crosses val="autoZero"/>
        <c:crossBetween val="between"/>
      </c:valAx>
      <c:valAx>
        <c:axId val="7434667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3462928"/>
        <c:crosses val="max"/>
        <c:crossBetween val="between"/>
      </c:valAx>
      <c:catAx>
        <c:axId val="743462928"/>
        <c:scaling>
          <c:orientation val="minMax"/>
        </c:scaling>
        <c:delete val="1"/>
        <c:axPos val="b"/>
        <c:numFmt formatCode="General" sourceLinked="1"/>
        <c:majorTickMark val="out"/>
        <c:minorTickMark val="none"/>
        <c:tickLblPos val="nextTo"/>
        <c:crossAx val="7434667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8.1598140075192838E-2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0.1383048646764653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1.4438830892630179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0.1383048646764653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9.8066548318568536E-2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43465104"/>
        <c:axId val="7434672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5.8083141687950999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743474896"/>
        <c:axId val="743469456"/>
      </c:scatterChart>
      <c:catAx>
        <c:axId val="743465104"/>
        <c:scaling>
          <c:orientation val="minMax"/>
        </c:scaling>
        <c:delete val="1"/>
        <c:axPos val="l"/>
        <c:numFmt formatCode="General" sourceLinked="1"/>
        <c:majorTickMark val="out"/>
        <c:minorTickMark val="none"/>
        <c:tickLblPos val="nextTo"/>
        <c:crossAx val="743467280"/>
        <c:crosses val="autoZero"/>
        <c:auto val="1"/>
        <c:lblAlgn val="ctr"/>
        <c:lblOffset val="100"/>
        <c:noMultiLvlLbl val="0"/>
      </c:catAx>
      <c:valAx>
        <c:axId val="7434672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43465104"/>
        <c:crosses val="autoZero"/>
        <c:crossBetween val="between"/>
      </c:valAx>
      <c:valAx>
        <c:axId val="743469456"/>
        <c:scaling>
          <c:orientation val="minMax"/>
          <c:min val="0"/>
        </c:scaling>
        <c:delete val="1"/>
        <c:axPos val="r"/>
        <c:numFmt formatCode="#;;0" sourceLinked="0"/>
        <c:majorTickMark val="out"/>
        <c:minorTickMark val="none"/>
        <c:tickLblPos val="nextTo"/>
        <c:crossAx val="743474896"/>
        <c:crosses val="max"/>
        <c:crossBetween val="midCat"/>
        <c:majorUnit val="1"/>
      </c:valAx>
      <c:valAx>
        <c:axId val="7434748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346945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0.22007321699007054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9.5271048486272214E-2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0.99461617729411333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9.5271048486271326E-2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0.13414677575767264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743470000"/>
        <c:axId val="743470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7.9135776555442696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743471088"/>
        <c:axId val="743475440"/>
      </c:scatterChart>
      <c:catAx>
        <c:axId val="743470000"/>
        <c:scaling>
          <c:orientation val="minMax"/>
        </c:scaling>
        <c:delete val="1"/>
        <c:axPos val="l"/>
        <c:numFmt formatCode="General" sourceLinked="1"/>
        <c:majorTickMark val="out"/>
        <c:minorTickMark val="none"/>
        <c:tickLblPos val="nextTo"/>
        <c:crossAx val="743470544"/>
        <c:crosses val="autoZero"/>
        <c:auto val="1"/>
        <c:lblAlgn val="ctr"/>
        <c:lblOffset val="100"/>
        <c:noMultiLvlLbl val="0"/>
      </c:catAx>
      <c:valAx>
        <c:axId val="743470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43470000"/>
        <c:crosses val="autoZero"/>
        <c:crossBetween val="between"/>
      </c:valAx>
      <c:valAx>
        <c:axId val="743475440"/>
        <c:scaling>
          <c:orientation val="minMax"/>
          <c:min val="0"/>
        </c:scaling>
        <c:delete val="1"/>
        <c:axPos val="r"/>
        <c:numFmt formatCode="#;;0" sourceLinked="0"/>
        <c:majorTickMark val="out"/>
        <c:minorTickMark val="none"/>
        <c:tickLblPos val="nextTo"/>
        <c:crossAx val="743471088"/>
        <c:crosses val="max"/>
        <c:crossBetween val="midCat"/>
        <c:majorUnit val="1"/>
      </c:valAx>
      <c:valAx>
        <c:axId val="7434710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434754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743471632"/>
        <c:axId val="7434721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6.5732696650986906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750895488"/>
        <c:axId val="743472720"/>
      </c:barChart>
      <c:catAx>
        <c:axId val="743471632"/>
        <c:scaling>
          <c:orientation val="minMax"/>
        </c:scaling>
        <c:delete val="1"/>
        <c:axPos val="b"/>
        <c:numFmt formatCode="General" sourceLinked="1"/>
        <c:majorTickMark val="none"/>
        <c:minorTickMark val="none"/>
        <c:tickLblPos val="nextTo"/>
        <c:crossAx val="743472176"/>
        <c:crosses val="autoZero"/>
        <c:auto val="1"/>
        <c:lblAlgn val="ctr"/>
        <c:lblOffset val="100"/>
        <c:noMultiLvlLbl val="0"/>
      </c:catAx>
      <c:valAx>
        <c:axId val="7434721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43471632"/>
        <c:crosses val="autoZero"/>
        <c:crossBetween val="between"/>
      </c:valAx>
      <c:valAx>
        <c:axId val="7434727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895488"/>
        <c:crosses val="max"/>
        <c:crossBetween val="between"/>
      </c:valAx>
      <c:catAx>
        <c:axId val="750895488"/>
        <c:scaling>
          <c:orientation val="minMax"/>
        </c:scaling>
        <c:delete val="1"/>
        <c:axPos val="b"/>
        <c:numFmt formatCode="General" sourceLinked="1"/>
        <c:majorTickMark val="out"/>
        <c:minorTickMark val="none"/>
        <c:tickLblPos val="nextTo"/>
        <c:crossAx val="7434727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0.32113541540561563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0.15481613193144206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1.616258367801005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0.15481613193144206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0.39514522889588477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50898208"/>
        <c:axId val="7508916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6.0739363148151604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750882976"/>
        <c:axId val="750897664"/>
      </c:scatterChart>
      <c:catAx>
        <c:axId val="750898208"/>
        <c:scaling>
          <c:orientation val="minMax"/>
        </c:scaling>
        <c:delete val="1"/>
        <c:axPos val="l"/>
        <c:numFmt formatCode="General" sourceLinked="1"/>
        <c:majorTickMark val="out"/>
        <c:minorTickMark val="none"/>
        <c:tickLblPos val="nextTo"/>
        <c:crossAx val="750891680"/>
        <c:crosses val="autoZero"/>
        <c:auto val="1"/>
        <c:lblAlgn val="ctr"/>
        <c:lblOffset val="100"/>
        <c:noMultiLvlLbl val="0"/>
      </c:catAx>
      <c:valAx>
        <c:axId val="7508916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0898208"/>
        <c:crosses val="autoZero"/>
        <c:crossBetween val="between"/>
      </c:valAx>
      <c:valAx>
        <c:axId val="750897664"/>
        <c:scaling>
          <c:orientation val="minMax"/>
          <c:min val="0"/>
        </c:scaling>
        <c:delete val="1"/>
        <c:axPos val="r"/>
        <c:numFmt formatCode="#;;0" sourceLinked="0"/>
        <c:majorTickMark val="out"/>
        <c:minorTickMark val="none"/>
        <c:tickLblPos val="nextTo"/>
        <c:crossAx val="750882976"/>
        <c:crosses val="max"/>
        <c:crossBetween val="midCat"/>
        <c:majorUnit val="1"/>
      </c:valAx>
      <c:valAx>
        <c:axId val="7508829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08976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0.14288349632011155</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0.45747399764332553</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0.12754033022674172</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1.3315028827380839</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0.12754033022674172</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0.1465600088187955</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750887328"/>
        <c:axId val="750896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7.0726030153822199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750889504"/>
        <c:axId val="750888416"/>
      </c:scatterChart>
      <c:catAx>
        <c:axId val="750887328"/>
        <c:scaling>
          <c:orientation val="minMax"/>
        </c:scaling>
        <c:delete val="1"/>
        <c:axPos val="l"/>
        <c:numFmt formatCode="General" sourceLinked="1"/>
        <c:majorTickMark val="out"/>
        <c:minorTickMark val="none"/>
        <c:tickLblPos val="nextTo"/>
        <c:crossAx val="750896032"/>
        <c:crosses val="autoZero"/>
        <c:auto val="1"/>
        <c:lblAlgn val="ctr"/>
        <c:lblOffset val="100"/>
        <c:noMultiLvlLbl val="0"/>
      </c:catAx>
      <c:valAx>
        <c:axId val="7508960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0887328"/>
        <c:crosses val="autoZero"/>
        <c:crossBetween val="between"/>
      </c:valAx>
      <c:valAx>
        <c:axId val="750888416"/>
        <c:scaling>
          <c:orientation val="minMax"/>
          <c:min val="0"/>
        </c:scaling>
        <c:delete val="1"/>
        <c:axPos val="r"/>
        <c:numFmt formatCode="#;;0" sourceLinked="0"/>
        <c:majorTickMark val="out"/>
        <c:minorTickMark val="none"/>
        <c:tickLblPos val="nextTo"/>
        <c:crossAx val="750889504"/>
        <c:crosses val="max"/>
        <c:crossBetween val="midCat"/>
        <c:majorUnit val="1"/>
      </c:valAx>
      <c:valAx>
        <c:axId val="7508895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08884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750890048"/>
        <c:axId val="7508846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7.3445677869961372</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750892224"/>
        <c:axId val="750893856"/>
      </c:barChart>
      <c:catAx>
        <c:axId val="750890048"/>
        <c:scaling>
          <c:orientation val="minMax"/>
        </c:scaling>
        <c:delete val="1"/>
        <c:axPos val="b"/>
        <c:numFmt formatCode="General" sourceLinked="1"/>
        <c:majorTickMark val="none"/>
        <c:minorTickMark val="none"/>
        <c:tickLblPos val="nextTo"/>
        <c:crossAx val="750884608"/>
        <c:crosses val="autoZero"/>
        <c:auto val="1"/>
        <c:lblAlgn val="ctr"/>
        <c:lblOffset val="100"/>
        <c:noMultiLvlLbl val="0"/>
      </c:catAx>
      <c:valAx>
        <c:axId val="7508846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0890048"/>
        <c:crosses val="autoZero"/>
        <c:crossBetween val="between"/>
      </c:valAx>
      <c:valAx>
        <c:axId val="750893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892224"/>
        <c:crosses val="max"/>
        <c:crossBetween val="between"/>
      </c:valAx>
      <c:catAx>
        <c:axId val="750892224"/>
        <c:scaling>
          <c:orientation val="minMax"/>
        </c:scaling>
        <c:delete val="1"/>
        <c:axPos val="b"/>
        <c:numFmt formatCode="General" sourceLinked="1"/>
        <c:majorTickMark val="out"/>
        <c:minorTickMark val="none"/>
        <c:tickLblPos val="nextTo"/>
        <c:crossAx val="750893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0.15035261853782345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6.5388830140133081E-2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0.68265007371137809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6.5388830140134857E-2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7.7431029965300269E-2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50883520"/>
        <c:axId val="750890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7.8404212868578202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750886784"/>
        <c:axId val="750886240"/>
      </c:scatterChart>
      <c:catAx>
        <c:axId val="750883520"/>
        <c:scaling>
          <c:orientation val="minMax"/>
        </c:scaling>
        <c:delete val="1"/>
        <c:axPos val="l"/>
        <c:numFmt formatCode="General" sourceLinked="1"/>
        <c:majorTickMark val="out"/>
        <c:minorTickMark val="none"/>
        <c:tickLblPos val="nextTo"/>
        <c:crossAx val="750890592"/>
        <c:crosses val="autoZero"/>
        <c:auto val="1"/>
        <c:lblAlgn val="ctr"/>
        <c:lblOffset val="100"/>
        <c:noMultiLvlLbl val="0"/>
      </c:catAx>
      <c:valAx>
        <c:axId val="7508905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0883520"/>
        <c:crosses val="autoZero"/>
        <c:crossBetween val="between"/>
      </c:valAx>
      <c:valAx>
        <c:axId val="750886240"/>
        <c:scaling>
          <c:orientation val="minMax"/>
          <c:min val="0"/>
        </c:scaling>
        <c:delete val="1"/>
        <c:axPos val="r"/>
        <c:numFmt formatCode="#;;0" sourceLinked="0"/>
        <c:majorTickMark val="out"/>
        <c:minorTickMark val="none"/>
        <c:tickLblPos val="nextTo"/>
        <c:crossAx val="750886784"/>
        <c:crosses val="max"/>
        <c:crossBetween val="midCat"/>
        <c:majorUnit val="1"/>
      </c:valAx>
      <c:valAx>
        <c:axId val="7508867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088624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0.44126984126984126</c:v>
                </c:pt>
                <c:pt idx="1">
                  <c:v>0.55555555555555558</c:v>
                </c:pt>
                <c:pt idx="2">
                  <c:v>0</c:v>
                </c:pt>
                <c:pt idx="3">
                  <c:v>3.1746031746031746E-3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657704528"/>
        <c:axId val="657716496"/>
      </c:barChart>
      <c:catAx>
        <c:axId val="657704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7716496"/>
        <c:crosses val="autoZero"/>
        <c:auto val="1"/>
        <c:lblAlgn val="ctr"/>
        <c:lblOffset val="100"/>
        <c:noMultiLvlLbl val="0"/>
      </c:catAx>
      <c:valAx>
        <c:axId val="657716496"/>
        <c:scaling>
          <c:orientation val="minMax"/>
        </c:scaling>
        <c:delete val="1"/>
        <c:axPos val="t"/>
        <c:numFmt formatCode="0%" sourceLinked="1"/>
        <c:majorTickMark val="none"/>
        <c:minorTickMark val="none"/>
        <c:tickLblPos val="nextTo"/>
        <c:crossAx val="6577045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6.7715314381775471E-3</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0.11074188522553285</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1.1561295094305066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0.11074188522553285</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0.18803674268870019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750894944"/>
        <c:axId val="7508856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6.0700096117454203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750893312"/>
        <c:axId val="750885152"/>
      </c:scatterChart>
      <c:catAx>
        <c:axId val="750894944"/>
        <c:scaling>
          <c:orientation val="minMax"/>
        </c:scaling>
        <c:delete val="1"/>
        <c:axPos val="l"/>
        <c:numFmt formatCode="General" sourceLinked="1"/>
        <c:majorTickMark val="out"/>
        <c:minorTickMark val="none"/>
        <c:tickLblPos val="nextTo"/>
        <c:crossAx val="750885696"/>
        <c:crosses val="autoZero"/>
        <c:auto val="1"/>
        <c:lblAlgn val="ctr"/>
        <c:lblOffset val="100"/>
        <c:noMultiLvlLbl val="0"/>
      </c:catAx>
      <c:valAx>
        <c:axId val="7508856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0894944"/>
        <c:crosses val="autoZero"/>
        <c:crossBetween val="between"/>
      </c:valAx>
      <c:valAx>
        <c:axId val="750885152"/>
        <c:scaling>
          <c:orientation val="minMax"/>
          <c:min val="0"/>
        </c:scaling>
        <c:delete val="1"/>
        <c:axPos val="r"/>
        <c:numFmt formatCode="#;;0" sourceLinked="0"/>
        <c:majorTickMark val="out"/>
        <c:minorTickMark val="none"/>
        <c:tickLblPos val="nextTo"/>
        <c:crossAx val="750893312"/>
        <c:crosses val="max"/>
        <c:crossBetween val="midCat"/>
        <c:majorUnit val="1"/>
      </c:valAx>
      <c:valAx>
        <c:axId val="7508933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088515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0.18541346147824367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0.11555386302717441</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1.2063658723375612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0.1155538630271753</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0.31471284953880563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750884064"/>
        <c:axId val="7508927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8.1232724623851702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750891136"/>
        <c:axId val="750894400"/>
      </c:scatterChart>
      <c:catAx>
        <c:axId val="750884064"/>
        <c:scaling>
          <c:orientation val="minMax"/>
        </c:scaling>
        <c:delete val="1"/>
        <c:axPos val="l"/>
        <c:numFmt formatCode="General" sourceLinked="1"/>
        <c:majorTickMark val="out"/>
        <c:minorTickMark val="none"/>
        <c:tickLblPos val="nextTo"/>
        <c:crossAx val="750892768"/>
        <c:crosses val="autoZero"/>
        <c:auto val="1"/>
        <c:lblAlgn val="ctr"/>
        <c:lblOffset val="100"/>
        <c:noMultiLvlLbl val="0"/>
      </c:catAx>
      <c:valAx>
        <c:axId val="7508927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0884064"/>
        <c:crosses val="autoZero"/>
        <c:crossBetween val="between"/>
      </c:valAx>
      <c:valAx>
        <c:axId val="750894400"/>
        <c:scaling>
          <c:orientation val="minMax"/>
          <c:min val="0"/>
        </c:scaling>
        <c:delete val="1"/>
        <c:axPos val="r"/>
        <c:numFmt formatCode="#;;0" sourceLinked="0"/>
        <c:majorTickMark val="out"/>
        <c:minorTickMark val="none"/>
        <c:tickLblPos val="nextTo"/>
        <c:crossAx val="750891136"/>
        <c:crosses val="max"/>
        <c:crossBetween val="midCat"/>
        <c:majorUnit val="1"/>
      </c:valAx>
      <c:valAx>
        <c:axId val="75089113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08944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750887872"/>
        <c:axId val="7508889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7.6546412463612956</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750897120"/>
        <c:axId val="750896576"/>
      </c:barChart>
      <c:catAx>
        <c:axId val="750887872"/>
        <c:scaling>
          <c:orientation val="minMax"/>
        </c:scaling>
        <c:delete val="1"/>
        <c:axPos val="b"/>
        <c:numFmt formatCode="General" sourceLinked="1"/>
        <c:majorTickMark val="none"/>
        <c:minorTickMark val="none"/>
        <c:tickLblPos val="nextTo"/>
        <c:crossAx val="750888960"/>
        <c:crosses val="autoZero"/>
        <c:auto val="1"/>
        <c:lblAlgn val="ctr"/>
        <c:lblOffset val="100"/>
        <c:noMultiLvlLbl val="0"/>
      </c:catAx>
      <c:valAx>
        <c:axId val="7508889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0887872"/>
        <c:crosses val="autoZero"/>
        <c:crossBetween val="between"/>
      </c:valAx>
      <c:valAx>
        <c:axId val="7508965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0897120"/>
        <c:crosses val="max"/>
        <c:crossBetween val="between"/>
      </c:valAx>
      <c:catAx>
        <c:axId val="750897120"/>
        <c:scaling>
          <c:orientation val="minMax"/>
        </c:scaling>
        <c:delete val="1"/>
        <c:axPos val="b"/>
        <c:numFmt formatCode="General" sourceLinked="1"/>
        <c:majorTickMark val="out"/>
        <c:minorTickMark val="none"/>
        <c:tickLblPos val="nextTo"/>
        <c:crossAx val="7508965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0.18611052250020421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9.0746159897678424E-2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0.94737698488282263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9.0746159897678424E-2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0.32549710719242775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1.7017858532588193E-2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52992560"/>
        <c:axId val="7530072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8.3290374802151508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753002896"/>
        <c:axId val="752994736"/>
      </c:scatterChart>
      <c:catAx>
        <c:axId val="752992560"/>
        <c:scaling>
          <c:orientation val="minMax"/>
        </c:scaling>
        <c:delete val="1"/>
        <c:axPos val="l"/>
        <c:numFmt formatCode="General" sourceLinked="1"/>
        <c:majorTickMark val="out"/>
        <c:minorTickMark val="none"/>
        <c:tickLblPos val="nextTo"/>
        <c:crossAx val="753007248"/>
        <c:crosses val="autoZero"/>
        <c:auto val="1"/>
        <c:lblAlgn val="ctr"/>
        <c:lblOffset val="100"/>
        <c:noMultiLvlLbl val="0"/>
      </c:catAx>
      <c:valAx>
        <c:axId val="7530072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2992560"/>
        <c:crosses val="autoZero"/>
        <c:crossBetween val="between"/>
      </c:valAx>
      <c:valAx>
        <c:axId val="752994736"/>
        <c:scaling>
          <c:orientation val="minMax"/>
          <c:min val="0"/>
        </c:scaling>
        <c:delete val="1"/>
        <c:axPos val="r"/>
        <c:numFmt formatCode="#;;0" sourceLinked="0"/>
        <c:majorTickMark val="out"/>
        <c:minorTickMark val="none"/>
        <c:tickLblPos val="nextTo"/>
        <c:crossAx val="753002896"/>
        <c:crosses val="max"/>
        <c:crossBetween val="midCat"/>
        <c:majorUnit val="1"/>
      </c:valAx>
      <c:valAx>
        <c:axId val="7530028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29947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0.12049785254857781</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1.6892314248495577</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0.16180598371042532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0.58038135920631717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6.6056879848902739E-2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752993104"/>
        <c:axId val="7530050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6.9802450125074396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752995824"/>
        <c:axId val="753001264"/>
      </c:scatterChart>
      <c:catAx>
        <c:axId val="752993104"/>
        <c:scaling>
          <c:orientation val="minMax"/>
        </c:scaling>
        <c:delete val="1"/>
        <c:axPos val="l"/>
        <c:numFmt formatCode="General" sourceLinked="1"/>
        <c:majorTickMark val="out"/>
        <c:minorTickMark val="none"/>
        <c:tickLblPos val="nextTo"/>
        <c:crossAx val="753005072"/>
        <c:crosses val="autoZero"/>
        <c:auto val="1"/>
        <c:lblAlgn val="ctr"/>
        <c:lblOffset val="100"/>
        <c:noMultiLvlLbl val="0"/>
      </c:catAx>
      <c:valAx>
        <c:axId val="7530050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2993104"/>
        <c:crosses val="autoZero"/>
        <c:crossBetween val="between"/>
      </c:valAx>
      <c:valAx>
        <c:axId val="753001264"/>
        <c:scaling>
          <c:orientation val="minMax"/>
          <c:min val="0"/>
        </c:scaling>
        <c:delete val="1"/>
        <c:axPos val="r"/>
        <c:numFmt formatCode="#;;0" sourceLinked="0"/>
        <c:majorTickMark val="out"/>
        <c:minorTickMark val="none"/>
        <c:tickLblPos val="nextTo"/>
        <c:crossAx val="752995824"/>
        <c:crosses val="max"/>
        <c:crossBetween val="midCat"/>
        <c:majorUnit val="1"/>
      </c:valAx>
      <c:valAx>
        <c:axId val="75299582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30012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753000720"/>
        <c:axId val="7529936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4.8172840773642998</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753002352"/>
        <c:axId val="752994192"/>
      </c:barChart>
      <c:catAx>
        <c:axId val="753000720"/>
        <c:scaling>
          <c:orientation val="minMax"/>
        </c:scaling>
        <c:delete val="1"/>
        <c:axPos val="b"/>
        <c:numFmt formatCode="General" sourceLinked="1"/>
        <c:majorTickMark val="none"/>
        <c:minorTickMark val="none"/>
        <c:tickLblPos val="nextTo"/>
        <c:crossAx val="752993648"/>
        <c:crosses val="autoZero"/>
        <c:auto val="1"/>
        <c:lblAlgn val="ctr"/>
        <c:lblOffset val="100"/>
        <c:noMultiLvlLbl val="0"/>
      </c:catAx>
      <c:valAx>
        <c:axId val="7529936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3000720"/>
        <c:crosses val="autoZero"/>
        <c:crossBetween val="between"/>
      </c:valAx>
      <c:valAx>
        <c:axId val="752994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3002352"/>
        <c:crosses val="max"/>
        <c:crossBetween val="between"/>
      </c:valAx>
      <c:catAx>
        <c:axId val="753002352"/>
        <c:scaling>
          <c:orientation val="minMax"/>
        </c:scaling>
        <c:delete val="1"/>
        <c:axPos val="b"/>
        <c:numFmt formatCode="General" sourceLinked="1"/>
        <c:majorTickMark val="out"/>
        <c:minorTickMark val="none"/>
        <c:tickLblPos val="nextTo"/>
        <c:crossAx val="752994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0.27040087898059761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0.14253626152289378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1.4880582696864462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0.14253626152289378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0.20828641928889891</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53000176"/>
        <c:axId val="753003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4.5083562728828497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753006704"/>
        <c:axId val="753007792"/>
      </c:scatterChart>
      <c:catAx>
        <c:axId val="753000176"/>
        <c:scaling>
          <c:orientation val="minMax"/>
        </c:scaling>
        <c:delete val="1"/>
        <c:axPos val="l"/>
        <c:numFmt formatCode="General" sourceLinked="1"/>
        <c:majorTickMark val="out"/>
        <c:minorTickMark val="none"/>
        <c:tickLblPos val="nextTo"/>
        <c:crossAx val="753003440"/>
        <c:crosses val="autoZero"/>
        <c:auto val="1"/>
        <c:lblAlgn val="ctr"/>
        <c:lblOffset val="100"/>
        <c:noMultiLvlLbl val="0"/>
      </c:catAx>
      <c:valAx>
        <c:axId val="753003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3000176"/>
        <c:crosses val="autoZero"/>
        <c:crossBetween val="between"/>
      </c:valAx>
      <c:valAx>
        <c:axId val="753007792"/>
        <c:scaling>
          <c:orientation val="minMax"/>
          <c:min val="0"/>
        </c:scaling>
        <c:delete val="1"/>
        <c:axPos val="r"/>
        <c:numFmt formatCode="#;;0" sourceLinked="0"/>
        <c:majorTickMark val="out"/>
        <c:minorTickMark val="none"/>
        <c:tickLblPos val="nextTo"/>
        <c:crossAx val="753006704"/>
        <c:crosses val="max"/>
        <c:crossBetween val="midCat"/>
        <c:majorUnit val="1"/>
      </c:valAx>
      <c:valAx>
        <c:axId val="7530067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3007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8.6085547725704092E-2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0.46290347066452497</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0.12905402671145616</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1.3473056584514964</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0.12905402671145616</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0.17868980793330191</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752996912"/>
        <c:axId val="7529963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3.97853351535765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752995280"/>
        <c:axId val="753005616"/>
      </c:scatterChart>
      <c:catAx>
        <c:axId val="752996912"/>
        <c:scaling>
          <c:orientation val="minMax"/>
        </c:scaling>
        <c:delete val="1"/>
        <c:axPos val="l"/>
        <c:numFmt formatCode="General" sourceLinked="1"/>
        <c:majorTickMark val="out"/>
        <c:minorTickMark val="none"/>
        <c:tickLblPos val="nextTo"/>
        <c:crossAx val="752996368"/>
        <c:crosses val="autoZero"/>
        <c:auto val="1"/>
        <c:lblAlgn val="ctr"/>
        <c:lblOffset val="100"/>
        <c:noMultiLvlLbl val="0"/>
      </c:catAx>
      <c:valAx>
        <c:axId val="7529963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2996912"/>
        <c:crosses val="autoZero"/>
        <c:crossBetween val="between"/>
      </c:valAx>
      <c:valAx>
        <c:axId val="753005616"/>
        <c:scaling>
          <c:orientation val="minMax"/>
          <c:min val="0"/>
        </c:scaling>
        <c:delete val="1"/>
        <c:axPos val="r"/>
        <c:numFmt formatCode="#;;0" sourceLinked="0"/>
        <c:majorTickMark val="out"/>
        <c:minorTickMark val="none"/>
        <c:tickLblPos val="nextTo"/>
        <c:crossAx val="752995280"/>
        <c:crosses val="max"/>
        <c:crossBetween val="midCat"/>
        <c:majorUnit val="1"/>
      </c:valAx>
      <c:valAx>
        <c:axId val="7529952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530056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6.6006241042487979E-2</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0.57375095979978674</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0.15995747792823689</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1.6699332877554722</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0.15995747792823689</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0.48763420250492917</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753001808"/>
        <c:axId val="7529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4.2736214297827697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752998000"/>
        <c:axId val="753003984"/>
      </c:scatterChart>
      <c:catAx>
        <c:axId val="753001808"/>
        <c:scaling>
          <c:orientation val="minMax"/>
        </c:scaling>
        <c:delete val="1"/>
        <c:axPos val="l"/>
        <c:numFmt formatCode="General" sourceLinked="1"/>
        <c:majorTickMark val="out"/>
        <c:minorTickMark val="none"/>
        <c:tickLblPos val="nextTo"/>
        <c:crossAx val="752997456"/>
        <c:crosses val="autoZero"/>
        <c:auto val="1"/>
        <c:lblAlgn val="ctr"/>
        <c:lblOffset val="100"/>
        <c:noMultiLvlLbl val="0"/>
      </c:catAx>
      <c:valAx>
        <c:axId val="7529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3001808"/>
        <c:crosses val="autoZero"/>
        <c:crossBetween val="between"/>
      </c:valAx>
      <c:valAx>
        <c:axId val="753003984"/>
        <c:scaling>
          <c:orientation val="minMax"/>
          <c:min val="0"/>
        </c:scaling>
        <c:delete val="1"/>
        <c:axPos val="r"/>
        <c:numFmt formatCode="#;;0" sourceLinked="0"/>
        <c:majorTickMark val="out"/>
        <c:minorTickMark val="none"/>
        <c:tickLblPos val="nextTo"/>
        <c:crossAx val="752998000"/>
        <c:crosses val="max"/>
        <c:crossBetween val="midCat"/>
        <c:majorUnit val="1"/>
      </c:valAx>
      <c:valAx>
        <c:axId val="7529980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530039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0.38462869179704473</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0.1173903781338046</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1.2255388284865987</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0.1173903781338046</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0.17333921977992706</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752998544"/>
        <c:axId val="7529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6.5086250914339301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753004528"/>
        <c:axId val="752999632"/>
      </c:scatterChart>
      <c:catAx>
        <c:axId val="752998544"/>
        <c:scaling>
          <c:orientation val="minMax"/>
        </c:scaling>
        <c:delete val="1"/>
        <c:axPos val="l"/>
        <c:numFmt formatCode="General" sourceLinked="1"/>
        <c:majorTickMark val="out"/>
        <c:minorTickMark val="none"/>
        <c:tickLblPos val="nextTo"/>
        <c:crossAx val="752999088"/>
        <c:crosses val="autoZero"/>
        <c:auto val="1"/>
        <c:lblAlgn val="ctr"/>
        <c:lblOffset val="100"/>
        <c:noMultiLvlLbl val="0"/>
      </c:catAx>
      <c:valAx>
        <c:axId val="7529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2998544"/>
        <c:crosses val="autoZero"/>
        <c:crossBetween val="between"/>
      </c:valAx>
      <c:valAx>
        <c:axId val="752999632"/>
        <c:scaling>
          <c:orientation val="minMax"/>
          <c:min val="0"/>
        </c:scaling>
        <c:delete val="1"/>
        <c:axPos val="r"/>
        <c:numFmt formatCode="#;;0" sourceLinked="0"/>
        <c:majorTickMark val="out"/>
        <c:minorTickMark val="none"/>
        <c:tickLblPos val="nextTo"/>
        <c:crossAx val="753004528"/>
        <c:crosses val="max"/>
        <c:crossBetween val="midCat"/>
        <c:majorUnit val="1"/>
      </c:valAx>
      <c:valAx>
        <c:axId val="7530045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5299963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0.81904761904761902</c:v>
                </c:pt>
                <c:pt idx="1">
                  <c:v>3.4920634920634921E-2</c:v>
                </c:pt>
                <c:pt idx="2">
                  <c:v>8.8888888888888892E-2</c:v>
                </c:pt>
                <c:pt idx="3">
                  <c:v>1.9047619047619049E-2</c:v>
                </c:pt>
                <c:pt idx="4">
                  <c:v>0</c:v>
                </c:pt>
                <c:pt idx="5">
                  <c:v>3.8095238095238099E-2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657711056"/>
        <c:axId val="657717040"/>
      </c:barChart>
      <c:valAx>
        <c:axId val="6577170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7711056"/>
        <c:crosses val="autoZero"/>
        <c:crossBetween val="between"/>
      </c:valAx>
      <c:catAx>
        <c:axId val="6577110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771704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753006160"/>
        <c:axId val="75434574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1.45437097419579</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754349552"/>
        <c:axId val="754357168"/>
      </c:barChart>
      <c:catAx>
        <c:axId val="753006160"/>
        <c:scaling>
          <c:orientation val="minMax"/>
        </c:scaling>
        <c:delete val="1"/>
        <c:axPos val="b"/>
        <c:numFmt formatCode="General" sourceLinked="1"/>
        <c:majorTickMark val="none"/>
        <c:minorTickMark val="none"/>
        <c:tickLblPos val="nextTo"/>
        <c:crossAx val="754345744"/>
        <c:crosses val="autoZero"/>
        <c:auto val="1"/>
        <c:lblAlgn val="ctr"/>
        <c:lblOffset val="100"/>
        <c:noMultiLvlLbl val="0"/>
      </c:catAx>
      <c:valAx>
        <c:axId val="75434574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3006160"/>
        <c:crosses val="autoZero"/>
        <c:crossBetween val="between"/>
      </c:valAx>
      <c:valAx>
        <c:axId val="75435716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4349552"/>
        <c:crosses val="max"/>
        <c:crossBetween val="between"/>
      </c:valAx>
      <c:catAx>
        <c:axId val="754349552"/>
        <c:scaling>
          <c:orientation val="minMax"/>
        </c:scaling>
        <c:delete val="1"/>
        <c:axPos val="b"/>
        <c:numFmt formatCode="General" sourceLinked="1"/>
        <c:majorTickMark val="out"/>
        <c:minorTickMark val="none"/>
        <c:tickLblPos val="nextTo"/>
        <c:crossAx val="75435716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5.7460726653276728E-2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1.351671745013157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0.12947223994185286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0.44198813607956344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54345200"/>
        <c:axId val="7543549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1.45437097419579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754355536"/>
        <c:axId val="754346832"/>
      </c:scatterChart>
      <c:catAx>
        <c:axId val="754345200"/>
        <c:scaling>
          <c:orientation val="minMax"/>
        </c:scaling>
        <c:delete val="1"/>
        <c:axPos val="l"/>
        <c:numFmt formatCode="General" sourceLinked="1"/>
        <c:majorTickMark val="out"/>
        <c:minorTickMark val="none"/>
        <c:tickLblPos val="nextTo"/>
        <c:crossAx val="754354992"/>
        <c:crosses val="autoZero"/>
        <c:auto val="1"/>
        <c:lblAlgn val="ctr"/>
        <c:lblOffset val="100"/>
        <c:noMultiLvlLbl val="0"/>
      </c:catAx>
      <c:valAx>
        <c:axId val="7543549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4345200"/>
        <c:crosses val="autoZero"/>
        <c:crossBetween val="between"/>
      </c:valAx>
      <c:valAx>
        <c:axId val="754346832"/>
        <c:scaling>
          <c:orientation val="minMax"/>
          <c:min val="0"/>
        </c:scaling>
        <c:delete val="1"/>
        <c:axPos val="r"/>
        <c:numFmt formatCode="#;;0" sourceLinked="0"/>
        <c:majorTickMark val="out"/>
        <c:minorTickMark val="none"/>
        <c:tickLblPos val="nextTo"/>
        <c:crossAx val="754355536"/>
        <c:crosses val="max"/>
        <c:crossBetween val="midCat"/>
        <c:majorUnit val="1"/>
      </c:valAx>
      <c:valAx>
        <c:axId val="7543555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43468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754346288"/>
        <c:axId val="7543560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6.830502772760533</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754352272"/>
        <c:axId val="754356624"/>
      </c:barChart>
      <c:catAx>
        <c:axId val="754346288"/>
        <c:scaling>
          <c:orientation val="minMax"/>
        </c:scaling>
        <c:delete val="1"/>
        <c:axPos val="b"/>
        <c:numFmt formatCode="General" sourceLinked="1"/>
        <c:majorTickMark val="none"/>
        <c:minorTickMark val="none"/>
        <c:tickLblPos val="nextTo"/>
        <c:crossAx val="754356080"/>
        <c:crosses val="autoZero"/>
        <c:auto val="1"/>
        <c:lblAlgn val="ctr"/>
        <c:lblOffset val="100"/>
        <c:noMultiLvlLbl val="0"/>
      </c:catAx>
      <c:valAx>
        <c:axId val="7543560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4346288"/>
        <c:crosses val="autoZero"/>
        <c:crossBetween val="between"/>
      </c:valAx>
      <c:valAx>
        <c:axId val="75435662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4352272"/>
        <c:crosses val="max"/>
        <c:crossBetween val="between"/>
      </c:valAx>
      <c:catAx>
        <c:axId val="754352272"/>
        <c:scaling>
          <c:orientation val="minMax"/>
        </c:scaling>
        <c:delete val="1"/>
        <c:axPos val="b"/>
        <c:numFmt formatCode="General" sourceLinked="1"/>
        <c:majorTickMark val="out"/>
        <c:minorTickMark val="none"/>
        <c:tickLblPos val="nextTo"/>
        <c:crossAx val="75435662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3.1806490682786404E-3</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0.40372733390539484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0.1125561622149327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1.1750703028028955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9.6247053840828656E-2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54344112"/>
        <c:axId val="7543479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5.6742507699129501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754357712"/>
        <c:axId val="754347376"/>
      </c:scatterChart>
      <c:catAx>
        <c:axId val="754344112"/>
        <c:scaling>
          <c:orientation val="minMax"/>
        </c:scaling>
        <c:delete val="1"/>
        <c:axPos val="l"/>
        <c:numFmt formatCode="General" sourceLinked="1"/>
        <c:majorTickMark val="out"/>
        <c:minorTickMark val="none"/>
        <c:tickLblPos val="nextTo"/>
        <c:crossAx val="754347920"/>
        <c:crosses val="autoZero"/>
        <c:auto val="1"/>
        <c:lblAlgn val="ctr"/>
        <c:lblOffset val="100"/>
        <c:noMultiLvlLbl val="0"/>
      </c:catAx>
      <c:valAx>
        <c:axId val="7543479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4344112"/>
        <c:crosses val="autoZero"/>
        <c:crossBetween val="between"/>
      </c:valAx>
      <c:valAx>
        <c:axId val="754347376"/>
        <c:scaling>
          <c:orientation val="minMax"/>
          <c:min val="0"/>
        </c:scaling>
        <c:delete val="1"/>
        <c:axPos val="r"/>
        <c:numFmt formatCode="#;;0" sourceLinked="0"/>
        <c:majorTickMark val="out"/>
        <c:minorTickMark val="none"/>
        <c:tickLblPos val="nextTo"/>
        <c:crossAx val="754357712"/>
        <c:crosses val="max"/>
        <c:crossBetween val="midCat"/>
        <c:majorUnit val="1"/>
      </c:valAx>
      <c:valAx>
        <c:axId val="7543577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434737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0.36454275269080405</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0.10790120367564349</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1.1264731986314445</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0.10790120367564349</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0.115947224925395</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754353904"/>
        <c:axId val="7543484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6.79470855019047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754358256"/>
        <c:axId val="754350096"/>
      </c:scatterChart>
      <c:catAx>
        <c:axId val="754353904"/>
        <c:scaling>
          <c:orientation val="minMax"/>
        </c:scaling>
        <c:delete val="1"/>
        <c:axPos val="l"/>
        <c:numFmt formatCode="General" sourceLinked="1"/>
        <c:majorTickMark val="out"/>
        <c:minorTickMark val="none"/>
        <c:tickLblPos val="nextTo"/>
        <c:crossAx val="754348464"/>
        <c:crosses val="autoZero"/>
        <c:auto val="1"/>
        <c:lblAlgn val="ctr"/>
        <c:lblOffset val="100"/>
        <c:noMultiLvlLbl val="0"/>
      </c:catAx>
      <c:valAx>
        <c:axId val="7543484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4353904"/>
        <c:crosses val="autoZero"/>
        <c:crossBetween val="between"/>
      </c:valAx>
      <c:valAx>
        <c:axId val="754350096"/>
        <c:scaling>
          <c:orientation val="minMax"/>
          <c:min val="0"/>
        </c:scaling>
        <c:delete val="1"/>
        <c:axPos val="r"/>
        <c:numFmt formatCode="#;;0" sourceLinked="0"/>
        <c:majorTickMark val="out"/>
        <c:minorTickMark val="none"/>
        <c:tickLblPos val="nextTo"/>
        <c:crossAx val="754358256"/>
        <c:crosses val="max"/>
        <c:crossBetween val="midCat"/>
        <c:majorUnit val="1"/>
      </c:valAx>
      <c:valAx>
        <c:axId val="7543582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543500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6.7513861764401106E-2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8.2151934283028361E-2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0.85765449349155265</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8.2151934283029249E-2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7.6381387114169641E-2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754358800"/>
        <c:axId val="7543533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8.0225489981781806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754344656"/>
        <c:axId val="754359344"/>
      </c:scatterChart>
      <c:catAx>
        <c:axId val="754358800"/>
        <c:scaling>
          <c:orientation val="minMax"/>
        </c:scaling>
        <c:delete val="1"/>
        <c:axPos val="l"/>
        <c:numFmt formatCode="General" sourceLinked="1"/>
        <c:majorTickMark val="out"/>
        <c:minorTickMark val="none"/>
        <c:tickLblPos val="nextTo"/>
        <c:crossAx val="754353360"/>
        <c:crosses val="autoZero"/>
        <c:auto val="1"/>
        <c:lblAlgn val="ctr"/>
        <c:lblOffset val="100"/>
        <c:noMultiLvlLbl val="0"/>
      </c:catAx>
      <c:valAx>
        <c:axId val="7543533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4358800"/>
        <c:crosses val="autoZero"/>
        <c:crossBetween val="between"/>
      </c:valAx>
      <c:valAx>
        <c:axId val="754359344"/>
        <c:scaling>
          <c:orientation val="minMax"/>
          <c:min val="0"/>
        </c:scaling>
        <c:delete val="1"/>
        <c:axPos val="r"/>
        <c:numFmt formatCode="#;;0" sourceLinked="0"/>
        <c:majorTickMark val="out"/>
        <c:minorTickMark val="none"/>
        <c:tickLblPos val="nextTo"/>
        <c:crossAx val="754344656"/>
        <c:crosses val="max"/>
        <c:crossBetween val="midCat"/>
        <c:majorUnit val="1"/>
      </c:valAx>
      <c:valAx>
        <c:axId val="7543446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543593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754349008"/>
        <c:axId val="75435064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6.7229973657056297</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754351728"/>
        <c:axId val="754351184"/>
      </c:barChart>
      <c:catAx>
        <c:axId val="754349008"/>
        <c:scaling>
          <c:orientation val="minMax"/>
        </c:scaling>
        <c:delete val="1"/>
        <c:axPos val="b"/>
        <c:numFmt formatCode="General" sourceLinked="1"/>
        <c:majorTickMark val="none"/>
        <c:minorTickMark val="none"/>
        <c:tickLblPos val="nextTo"/>
        <c:crossAx val="754350640"/>
        <c:crosses val="autoZero"/>
        <c:auto val="1"/>
        <c:lblAlgn val="ctr"/>
        <c:lblOffset val="100"/>
        <c:noMultiLvlLbl val="0"/>
      </c:catAx>
      <c:valAx>
        <c:axId val="75435064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4349008"/>
        <c:crosses val="autoZero"/>
        <c:crossBetween val="between"/>
      </c:valAx>
      <c:valAx>
        <c:axId val="7543511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4351728"/>
        <c:crosses val="max"/>
        <c:crossBetween val="between"/>
      </c:valAx>
      <c:catAx>
        <c:axId val="754351728"/>
        <c:scaling>
          <c:orientation val="minMax"/>
        </c:scaling>
        <c:delete val="1"/>
        <c:axPos val="b"/>
        <c:numFmt formatCode="General" sourceLinked="1"/>
        <c:majorTickMark val="out"/>
        <c:minorTickMark val="none"/>
        <c:tickLblPos val="nextTo"/>
        <c:crossAx val="7543511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0.3016216450153042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9.2571557192188791E-2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0.96643387265677205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9.2571557192188791E-2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6.4482732177156166E-2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54354448"/>
        <c:axId val="7543528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6.7229973657056297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754678800"/>
        <c:axId val="754672816"/>
      </c:scatterChart>
      <c:catAx>
        <c:axId val="754354448"/>
        <c:scaling>
          <c:orientation val="minMax"/>
        </c:scaling>
        <c:delete val="1"/>
        <c:axPos val="l"/>
        <c:numFmt formatCode="General" sourceLinked="1"/>
        <c:majorTickMark val="out"/>
        <c:minorTickMark val="none"/>
        <c:tickLblPos val="nextTo"/>
        <c:crossAx val="754352816"/>
        <c:crosses val="autoZero"/>
        <c:auto val="1"/>
        <c:lblAlgn val="ctr"/>
        <c:lblOffset val="100"/>
        <c:noMultiLvlLbl val="0"/>
      </c:catAx>
      <c:valAx>
        <c:axId val="7543528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4354448"/>
        <c:crosses val="autoZero"/>
        <c:crossBetween val="between"/>
      </c:valAx>
      <c:valAx>
        <c:axId val="754672816"/>
        <c:scaling>
          <c:orientation val="minMax"/>
          <c:min val="0"/>
        </c:scaling>
        <c:delete val="1"/>
        <c:axPos val="r"/>
        <c:numFmt formatCode="#;;0" sourceLinked="0"/>
        <c:majorTickMark val="out"/>
        <c:minorTickMark val="none"/>
        <c:tickLblPos val="nextTo"/>
        <c:crossAx val="754678800"/>
        <c:crosses val="max"/>
        <c:crossBetween val="midCat"/>
        <c:majorUnit val="1"/>
      </c:valAx>
      <c:valAx>
        <c:axId val="7546788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46728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754674448"/>
        <c:axId val="7546760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6.03677236127605</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754671728"/>
        <c:axId val="754678256"/>
      </c:barChart>
      <c:catAx>
        <c:axId val="754674448"/>
        <c:scaling>
          <c:orientation val="minMax"/>
        </c:scaling>
        <c:delete val="1"/>
        <c:axPos val="b"/>
        <c:numFmt formatCode="General" sourceLinked="1"/>
        <c:majorTickMark val="none"/>
        <c:minorTickMark val="none"/>
        <c:tickLblPos val="nextTo"/>
        <c:crossAx val="754676080"/>
        <c:crosses val="autoZero"/>
        <c:auto val="1"/>
        <c:lblAlgn val="ctr"/>
        <c:lblOffset val="100"/>
        <c:noMultiLvlLbl val="0"/>
      </c:catAx>
      <c:valAx>
        <c:axId val="7546760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4674448"/>
        <c:crosses val="autoZero"/>
        <c:crossBetween val="between"/>
      </c:valAx>
      <c:valAx>
        <c:axId val="7546782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4671728"/>
        <c:crosses val="max"/>
        <c:crossBetween val="between"/>
      </c:valAx>
      <c:catAx>
        <c:axId val="754671728"/>
        <c:scaling>
          <c:orientation val="minMax"/>
        </c:scaling>
        <c:delete val="1"/>
        <c:axPos val="b"/>
        <c:numFmt formatCode="General" sourceLinked="1"/>
        <c:majorTickMark val="out"/>
        <c:minorTickMark val="none"/>
        <c:tickLblPos val="nextTo"/>
        <c:crossAx val="7546782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0.21441509645448775</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0.36396840459428326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0.10147166998166224</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1.0593497825874501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0.10147166998166224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0.12433676844888453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754672272"/>
        <c:axId val="7546733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6.03677236127605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754674992"/>
        <c:axId val="754673904"/>
      </c:scatterChart>
      <c:catAx>
        <c:axId val="754672272"/>
        <c:scaling>
          <c:orientation val="minMax"/>
        </c:scaling>
        <c:delete val="1"/>
        <c:axPos val="l"/>
        <c:numFmt formatCode="General" sourceLinked="1"/>
        <c:majorTickMark val="out"/>
        <c:minorTickMark val="none"/>
        <c:tickLblPos val="nextTo"/>
        <c:crossAx val="754673360"/>
        <c:crosses val="autoZero"/>
        <c:auto val="1"/>
        <c:lblAlgn val="ctr"/>
        <c:lblOffset val="100"/>
        <c:noMultiLvlLbl val="0"/>
      </c:catAx>
      <c:valAx>
        <c:axId val="7546733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754672272"/>
        <c:crosses val="autoZero"/>
        <c:crossBetween val="between"/>
      </c:valAx>
      <c:valAx>
        <c:axId val="754673904"/>
        <c:scaling>
          <c:orientation val="minMax"/>
          <c:min val="0"/>
        </c:scaling>
        <c:delete val="1"/>
        <c:axPos val="r"/>
        <c:numFmt formatCode="#;;0" sourceLinked="0"/>
        <c:majorTickMark val="out"/>
        <c:minorTickMark val="none"/>
        <c:tickLblPos val="nextTo"/>
        <c:crossAx val="754674992"/>
        <c:crosses val="max"/>
        <c:crossBetween val="midCat"/>
        <c:majorUnit val="1"/>
      </c:valAx>
      <c:valAx>
        <c:axId val="7546749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5467390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0.22259136212624583</c:v>
                </c:pt>
                <c:pt idx="1">
                  <c:v>3.3222591362126247E-3</c:v>
                </c:pt>
                <c:pt idx="2">
                  <c:v>0.59468438538205981</c:v>
                </c:pt>
                <c:pt idx="3">
                  <c:v>3.3222591362126247E-3</c:v>
                </c:pt>
                <c:pt idx="4">
                  <c:v>1.6611295681063124E-2</c:v>
                </c:pt>
                <c:pt idx="5">
                  <c:v>8.9700996677740855E-2</c:v>
                </c:pt>
                <c:pt idx="6">
                  <c:v>0</c:v>
                </c:pt>
                <c:pt idx="7">
                  <c:v>3.3222591362126248E-2</c:v>
                </c:pt>
                <c:pt idx="8">
                  <c:v>3.6544850498338874E-2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657714864"/>
        <c:axId val="657706160"/>
      </c:barChart>
      <c:valAx>
        <c:axId val="657706160"/>
        <c:scaling>
          <c:orientation val="minMax"/>
        </c:scaling>
        <c:delete val="1"/>
        <c:axPos val="t"/>
        <c:numFmt formatCode="0%" sourceLinked="1"/>
        <c:majorTickMark val="out"/>
        <c:minorTickMark val="none"/>
        <c:tickLblPos val="nextTo"/>
        <c:crossAx val="657714864"/>
        <c:crosses val="autoZero"/>
        <c:crossBetween val="between"/>
      </c:valAx>
      <c:catAx>
        <c:axId val="657714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57706160"/>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7.8972985568262599</c:v>
                </c:pt>
                <c:pt idx="1">
                  <c:v>7.8853146212455201</c:v>
                </c:pt>
                <c:pt idx="2">
                  <c:v>7.8473051281609099</c:v>
                </c:pt>
                <c:pt idx="3">
                  <c:v>7.654691097593</c:v>
                </c:pt>
                <c:pt idx="4">
                  <c:v>7.4325954510793304</c:v>
                </c:pt>
                <c:pt idx="5">
                  <c:v>7.6881790688030804</c:v>
                </c:pt>
                <c:pt idx="6">
                  <c:v>7.6403767695090004</c:v>
                </c:pt>
                <c:pt idx="7">
                  <c:v>6.8559479482087999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54676624"/>
        <c:axId val="754675536"/>
      </c:lineChart>
      <c:catAx>
        <c:axId val="7546766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4675536"/>
        <c:crosses val="autoZero"/>
        <c:auto val="1"/>
        <c:lblAlgn val="ctr"/>
        <c:lblOffset val="100"/>
        <c:noMultiLvlLbl val="0"/>
      </c:catAx>
      <c:valAx>
        <c:axId val="7546755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4676624"/>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7.3894874616248396</c:v>
                </c:pt>
                <c:pt idx="1">
                  <c:v>7.4983962507974402</c:v>
                </c:pt>
                <c:pt idx="2">
                  <c:v>7.8149798430113302</c:v>
                </c:pt>
                <c:pt idx="3">
                  <c:v>7.2108564115870601</c:v>
                </c:pt>
                <c:pt idx="4">
                  <c:v>6.9131781699313404</c:v>
                </c:pt>
                <c:pt idx="5">
                  <c:v>7.6536154566399501</c:v>
                </c:pt>
                <c:pt idx="6">
                  <c:v>7.2464563922482803</c:v>
                </c:pt>
                <c:pt idx="7">
                  <c:v>6.4016564959342501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754677168"/>
        <c:axId val="754677712"/>
      </c:lineChart>
      <c:catAx>
        <c:axId val="7546771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4677712"/>
        <c:crosses val="autoZero"/>
        <c:auto val="1"/>
        <c:lblAlgn val="ctr"/>
        <c:lblOffset val="100"/>
        <c:noMultiLvlLbl val="0"/>
      </c:catAx>
      <c:valAx>
        <c:axId val="7546777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4677168"/>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7.0603955004160497</c:v>
                </c:pt>
                <c:pt idx="1">
                  <c:v>6.8216849337586698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59813552"/>
        <c:axId val="759811376"/>
      </c:lineChart>
      <c:catAx>
        <c:axId val="7598135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1376"/>
        <c:crosses val="autoZero"/>
        <c:auto val="1"/>
        <c:lblAlgn val="ctr"/>
        <c:lblOffset val="100"/>
        <c:noMultiLvlLbl val="0"/>
      </c:catAx>
      <c:valAx>
        <c:axId val="7598113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3552"/>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8.1840191595584209</c:v>
                </c:pt>
                <c:pt idx="1">
                  <c:v>7.9247148663823301</c:v>
                </c:pt>
                <c:pt idx="2">
                  <c:v>8.2922831491065594</c:v>
                </c:pt>
                <c:pt idx="3">
                  <c:v>8.2935618653370504</c:v>
                </c:pt>
                <c:pt idx="4">
                  <c:v>7.9690892585890696</c:v>
                </c:pt>
                <c:pt idx="5">
                  <c:v>8.0433603560263798</c:v>
                </c:pt>
                <c:pt idx="6">
                  <c:v>7.0595534697767102</c:v>
                </c:pt>
                <c:pt idx="7">
                  <c:v>7.1907744794017701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59818448"/>
        <c:axId val="759810832"/>
      </c:lineChart>
      <c:catAx>
        <c:axId val="7598184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0832"/>
        <c:crosses val="autoZero"/>
        <c:auto val="1"/>
        <c:lblAlgn val="ctr"/>
        <c:lblOffset val="100"/>
        <c:noMultiLvlLbl val="0"/>
      </c:catAx>
      <c:valAx>
        <c:axId val="7598108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844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9.5274141710791191</c:v>
                </c:pt>
                <c:pt idx="1">
                  <c:v>9.8154016030692706</c:v>
                </c:pt>
                <c:pt idx="2">
                  <c:v>9.5739535837728091</c:v>
                </c:pt>
                <c:pt idx="3">
                  <c:v>9.7159301390300694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759811920"/>
        <c:axId val="759810288"/>
      </c:lineChart>
      <c:catAx>
        <c:axId val="7598119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0288"/>
        <c:crosses val="autoZero"/>
        <c:auto val="1"/>
        <c:lblAlgn val="ctr"/>
        <c:lblOffset val="100"/>
        <c:noMultiLvlLbl val="0"/>
      </c:catAx>
      <c:valAx>
        <c:axId val="7598102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1920"/>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7.9947622071539</c:v>
                </c:pt>
                <c:pt idx="1">
                  <c:v>8.2869808425236897</c:v>
                </c:pt>
                <c:pt idx="2">
                  <c:v>8.4802312406608902</c:v>
                </c:pt>
                <c:pt idx="3">
                  <c:v>8.4147497873879704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59823344"/>
        <c:axId val="759812464"/>
      </c:lineChart>
      <c:catAx>
        <c:axId val="7598233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2464"/>
        <c:crosses val="autoZero"/>
        <c:auto val="1"/>
        <c:lblAlgn val="ctr"/>
        <c:lblOffset val="100"/>
        <c:noMultiLvlLbl val="0"/>
      </c:catAx>
      <c:valAx>
        <c:axId val="7598124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23344"/>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6.1793842475348404</c:v>
                </c:pt>
                <c:pt idx="1">
                  <c:v>6.2666405073997797</c:v>
                </c:pt>
                <c:pt idx="2">
                  <c:v>6.2707807673394296</c:v>
                </c:pt>
                <c:pt idx="3">
                  <c:v>5.9683569272810697</c:v>
                </c:pt>
                <c:pt idx="4">
                  <c:v>5.86034521096584</c:v>
                </c:pt>
                <c:pt idx="5">
                  <c:v>6.3731513098213002</c:v>
                </c:pt>
                <c:pt idx="6">
                  <c:v>5.9674523978203604</c:v>
                </c:pt>
                <c:pt idx="7">
                  <c:v>6.0102833186357199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59821712"/>
        <c:axId val="759814096"/>
      </c:lineChart>
      <c:catAx>
        <c:axId val="7598217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4096"/>
        <c:crosses val="autoZero"/>
        <c:auto val="1"/>
        <c:lblAlgn val="ctr"/>
        <c:lblOffset val="100"/>
        <c:noMultiLvlLbl val="0"/>
      </c:catAx>
      <c:valAx>
        <c:axId val="7598140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21712"/>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7.7171474353143301</c:v>
                </c:pt>
                <c:pt idx="1">
                  <c:v>7.8356145962822001</c:v>
                </c:pt>
                <c:pt idx="2">
                  <c:v>7.9334095079937201</c:v>
                </c:pt>
                <c:pt idx="3">
                  <c:v>7.6456523093528297</c:v>
                </c:pt>
                <c:pt idx="4">
                  <c:v>7.6081964336993204</c:v>
                </c:pt>
                <c:pt idx="5">
                  <c:v>7.3389777676441703</c:v>
                </c:pt>
                <c:pt idx="6">
                  <c:v>7.6348715309377404</c:v>
                </c:pt>
                <c:pt idx="7">
                  <c:v>7.2730612456069696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759813008"/>
        <c:axId val="759814640"/>
      </c:lineChart>
      <c:catAx>
        <c:axId val="7598130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4640"/>
        <c:crosses val="autoZero"/>
        <c:auto val="1"/>
        <c:lblAlgn val="ctr"/>
        <c:lblOffset val="100"/>
        <c:noMultiLvlLbl val="0"/>
      </c:catAx>
      <c:valAx>
        <c:axId val="7598146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300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6.9193283048473102</c:v>
                </c:pt>
                <c:pt idx="1">
                  <c:v>6.7615220216336898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59815184"/>
        <c:axId val="759815728"/>
      </c:lineChart>
      <c:catAx>
        <c:axId val="7598151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5728"/>
        <c:crosses val="autoZero"/>
        <c:auto val="1"/>
        <c:lblAlgn val="ctr"/>
        <c:lblOffset val="100"/>
        <c:noMultiLvlLbl val="0"/>
      </c:catAx>
      <c:valAx>
        <c:axId val="7598157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518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8.2912194670090003</c:v>
                </c:pt>
                <c:pt idx="1">
                  <c:v>5.8083141687950999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59816816"/>
        <c:axId val="759821168"/>
      </c:lineChart>
      <c:catAx>
        <c:axId val="7598168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21168"/>
        <c:crosses val="autoZero"/>
        <c:auto val="1"/>
        <c:lblAlgn val="ctr"/>
        <c:lblOffset val="100"/>
        <c:noMultiLvlLbl val="0"/>
      </c:catAx>
      <c:valAx>
        <c:axId val="7598211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6816"/>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26</c:v>
                </c:pt>
                <c:pt idx="4" formatCode="0">
                  <c:v>1</c:v>
                </c:pt>
                <c:pt idx="5" formatCode="0">
                  <c:v>1</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657713776"/>
        <c:axId val="657706704"/>
      </c:barChart>
      <c:valAx>
        <c:axId val="657706704"/>
        <c:scaling>
          <c:orientation val="minMax"/>
        </c:scaling>
        <c:delete val="1"/>
        <c:axPos val="t"/>
        <c:numFmt formatCode="General" sourceLinked="1"/>
        <c:majorTickMark val="out"/>
        <c:minorTickMark val="none"/>
        <c:tickLblPos val="nextTo"/>
        <c:crossAx val="657713776"/>
        <c:crosses val="autoZero"/>
        <c:crossBetween val="between"/>
      </c:valAx>
      <c:catAx>
        <c:axId val="657713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5770670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7.6893760764151002</c:v>
                </c:pt>
                <c:pt idx="1">
                  <c:v>7.9135776555442696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59816272"/>
        <c:axId val="759817360"/>
      </c:lineChart>
      <c:catAx>
        <c:axId val="7598162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7360"/>
        <c:crosses val="autoZero"/>
        <c:auto val="1"/>
        <c:lblAlgn val="ctr"/>
        <c:lblOffset val="100"/>
        <c:noMultiLvlLbl val="0"/>
      </c:catAx>
      <c:valAx>
        <c:axId val="7598173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627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6.2634553111586904</c:v>
                </c:pt>
                <c:pt idx="1">
                  <c:v>6.0739363148151604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59809744"/>
        <c:axId val="759817904"/>
      </c:lineChart>
      <c:catAx>
        <c:axId val="7598097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7904"/>
        <c:crosses val="autoZero"/>
        <c:auto val="1"/>
        <c:lblAlgn val="ctr"/>
        <c:lblOffset val="100"/>
        <c:noMultiLvlLbl val="0"/>
      </c:catAx>
      <c:valAx>
        <c:axId val="7598179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09744"/>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7.2955007244247199</c:v>
                </c:pt>
                <c:pt idx="1">
                  <c:v>7.7859552035663402</c:v>
                </c:pt>
                <c:pt idx="2">
                  <c:v>7.8404212868578202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59818992"/>
        <c:axId val="759819536"/>
      </c:lineChart>
      <c:catAx>
        <c:axId val="7598189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9536"/>
        <c:crosses val="autoZero"/>
        <c:auto val="1"/>
        <c:lblAlgn val="ctr"/>
        <c:lblOffset val="100"/>
        <c:noMultiLvlLbl val="0"/>
      </c:catAx>
      <c:valAx>
        <c:axId val="7598195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1899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5.7069720941095596</c:v>
                </c:pt>
                <c:pt idx="1">
                  <c:v>5.6033542216834498</c:v>
                </c:pt>
                <c:pt idx="2">
                  <c:v>6.0700096117454203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759820080"/>
        <c:axId val="759820624"/>
      </c:lineChart>
      <c:catAx>
        <c:axId val="7598200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20624"/>
        <c:crosses val="autoZero"/>
        <c:auto val="1"/>
        <c:lblAlgn val="ctr"/>
        <c:lblOffset val="100"/>
        <c:noMultiLvlLbl val="0"/>
      </c:catAx>
      <c:valAx>
        <c:axId val="7598206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20080"/>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7.8254162957979601</c:v>
                </c:pt>
                <c:pt idx="1">
                  <c:v>7.5820886102852398</c:v>
                </c:pt>
                <c:pt idx="2">
                  <c:v>7.8786052952276604</c:v>
                </c:pt>
                <c:pt idx="3">
                  <c:v>7.7513763434746403</c:v>
                </c:pt>
                <c:pt idx="4">
                  <c:v>8.2421772156479705</c:v>
                </c:pt>
                <c:pt idx="5">
                  <c:v>8.5097922787756808</c:v>
                </c:pt>
                <c:pt idx="6">
                  <c:v>8.2711031733053808</c:v>
                </c:pt>
                <c:pt idx="7">
                  <c:v>8.1232724623851702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59822800"/>
        <c:axId val="759808656"/>
      </c:lineChart>
      <c:catAx>
        <c:axId val="7598228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08656"/>
        <c:crosses val="autoZero"/>
        <c:auto val="1"/>
        <c:lblAlgn val="ctr"/>
        <c:lblOffset val="100"/>
        <c:noMultiLvlLbl val="0"/>
      </c:catAx>
      <c:valAx>
        <c:axId val="7598086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228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6.6761740626178101</c:v>
                </c:pt>
                <c:pt idx="1">
                  <c:v>6.2685366455990499</c:v>
                </c:pt>
                <c:pt idx="2">
                  <c:v>7.38055115377432</c:v>
                </c:pt>
                <c:pt idx="3">
                  <c:v>6.9802450125074396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759809200"/>
        <c:axId val="762765968"/>
      </c:lineChart>
      <c:catAx>
        <c:axId val="7598092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65968"/>
        <c:crosses val="autoZero"/>
        <c:auto val="1"/>
        <c:lblAlgn val="ctr"/>
        <c:lblOffset val="100"/>
        <c:noMultiLvlLbl val="0"/>
      </c:catAx>
      <c:valAx>
        <c:axId val="7627659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598092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7.6870193414012098</c:v>
                </c:pt>
                <c:pt idx="1">
                  <c:v>7.8287918013943303</c:v>
                </c:pt>
                <c:pt idx="2">
                  <c:v>8.85243020767075</c:v>
                </c:pt>
                <c:pt idx="3">
                  <c:v>8.3290374802151508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762776848"/>
        <c:axId val="762792624"/>
      </c:lineChart>
      <c:catAx>
        <c:axId val="7627768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92624"/>
        <c:crosses val="autoZero"/>
        <c:auto val="1"/>
        <c:lblAlgn val="ctr"/>
        <c:lblOffset val="100"/>
        <c:noMultiLvlLbl val="0"/>
      </c:catAx>
      <c:valAx>
        <c:axId val="7627926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7684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5.0626327362464698</c:v>
                </c:pt>
                <c:pt idx="1">
                  <c:v>4.9287501521552697</c:v>
                </c:pt>
                <c:pt idx="2">
                  <c:v>5.1318316827374097</c:v>
                </c:pt>
                <c:pt idx="3">
                  <c:v>4.8976988273595596</c:v>
                </c:pt>
                <c:pt idx="4">
                  <c:v>4.0444703482811901</c:v>
                </c:pt>
                <c:pt idx="5">
                  <c:v>5.4254914711475797</c:v>
                </c:pt>
                <c:pt idx="6">
                  <c:v>4.4212011539859803</c:v>
                </c:pt>
                <c:pt idx="7">
                  <c:v>3.97853351535765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62774128"/>
        <c:axId val="762784464"/>
      </c:lineChart>
      <c:catAx>
        <c:axId val="7627741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84464"/>
        <c:crosses val="autoZero"/>
        <c:auto val="1"/>
        <c:lblAlgn val="ctr"/>
        <c:lblOffset val="100"/>
        <c:noMultiLvlLbl val="0"/>
      </c:catAx>
      <c:valAx>
        <c:axId val="7627844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7412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5.3063876950201703</c:v>
                </c:pt>
                <c:pt idx="1">
                  <c:v>4.5083562728828603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62790448"/>
        <c:axId val="762793712"/>
      </c:lineChart>
      <c:catAx>
        <c:axId val="7627904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93712"/>
        <c:crosses val="autoZero"/>
        <c:auto val="1"/>
        <c:lblAlgn val="ctr"/>
        <c:lblOffset val="100"/>
        <c:noMultiLvlLbl val="0"/>
      </c:catAx>
      <c:valAx>
        <c:axId val="7627937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9044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3.79750492048837</c:v>
                </c:pt>
                <c:pt idx="1">
                  <c:v>4.2736214297827697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62785552"/>
        <c:axId val="762780656"/>
      </c:lineChart>
      <c:catAx>
        <c:axId val="7627855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80656"/>
        <c:crosses val="autoZero"/>
        <c:auto val="1"/>
        <c:lblAlgn val="ctr"/>
        <c:lblOffset val="100"/>
        <c:noMultiLvlLbl val="0"/>
      </c:catAx>
      <c:valAx>
        <c:axId val="7627806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85552"/>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20</c:v>
                </c:pt>
                <c:pt idx="2">
                  <c:v>5</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657713232"/>
        <c:axId val="657709968"/>
      </c:barChart>
      <c:valAx>
        <c:axId val="657709968"/>
        <c:scaling>
          <c:orientation val="minMax"/>
        </c:scaling>
        <c:delete val="1"/>
        <c:axPos val="t"/>
        <c:numFmt formatCode="0" sourceLinked="1"/>
        <c:majorTickMark val="out"/>
        <c:minorTickMark val="none"/>
        <c:tickLblPos val="nextTo"/>
        <c:crossAx val="657713232"/>
        <c:crosses val="autoZero"/>
        <c:crossBetween val="between"/>
      </c:valAx>
      <c:catAx>
        <c:axId val="65771323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5770996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7.5831451694186303</c:v>
                </c:pt>
                <c:pt idx="1">
                  <c:v>6.8357550180884603</c:v>
                </c:pt>
                <c:pt idx="2">
                  <c:v>7.1392389250613704</c:v>
                </c:pt>
                <c:pt idx="3">
                  <c:v>6.8457618811508096</c:v>
                </c:pt>
                <c:pt idx="4">
                  <c:v>6.7299995044825103</c:v>
                </c:pt>
                <c:pt idx="5">
                  <c:v>7.3662390405286304</c:v>
                </c:pt>
                <c:pt idx="6">
                  <c:v>6.5913822072370403</c:v>
                </c:pt>
                <c:pt idx="7">
                  <c:v>6.5086250914339203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62770864"/>
        <c:axId val="762775760"/>
      </c:lineChart>
      <c:catAx>
        <c:axId val="7627708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75760"/>
        <c:crosses val="autoZero"/>
        <c:auto val="1"/>
        <c:lblAlgn val="ctr"/>
        <c:lblOffset val="100"/>
        <c:noMultiLvlLbl val="0"/>
      </c:catAx>
      <c:valAx>
        <c:axId val="7627757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70864"/>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2.96597032459304</c:v>
                </c:pt>
                <c:pt idx="1">
                  <c:v>2.1988146294306601</c:v>
                </c:pt>
                <c:pt idx="2">
                  <c:v>1.45437097419578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62772496"/>
        <c:axId val="762768688"/>
      </c:lineChart>
      <c:catAx>
        <c:axId val="7627724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68688"/>
        <c:crosses val="autoZero"/>
        <c:auto val="1"/>
        <c:lblAlgn val="ctr"/>
        <c:lblOffset val="100"/>
        <c:noMultiLvlLbl val="0"/>
      </c:catAx>
      <c:valAx>
        <c:axId val="7627686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7249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6.6985790391746303</c:v>
                </c:pt>
                <c:pt idx="1">
                  <c:v>6.4752120590634297</c:v>
                </c:pt>
                <c:pt idx="2">
                  <c:v>6.6365251723395602</c:v>
                </c:pt>
                <c:pt idx="3">
                  <c:v>6.3764413397875401</c:v>
                </c:pt>
                <c:pt idx="4">
                  <c:v>6.0451325802188904</c:v>
                </c:pt>
                <c:pt idx="5">
                  <c:v>6.7184379154114398</c:v>
                </c:pt>
                <c:pt idx="6">
                  <c:v>6.4858000746876003</c:v>
                </c:pt>
                <c:pt idx="7">
                  <c:v>5.6742507699129403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62766512"/>
        <c:axId val="762769776"/>
      </c:lineChart>
      <c:catAx>
        <c:axId val="7627665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69776"/>
        <c:crosses val="autoZero"/>
        <c:auto val="1"/>
        <c:lblAlgn val="ctr"/>
        <c:lblOffset val="100"/>
        <c:noMultiLvlLbl val="0"/>
      </c:catAx>
      <c:valAx>
        <c:axId val="7627697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6651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8.4042024524409999</c:v>
                </c:pt>
                <c:pt idx="1">
                  <c:v>8.5637586491721596</c:v>
                </c:pt>
                <c:pt idx="2">
                  <c:v>8.4279171839722</c:v>
                </c:pt>
                <c:pt idx="3">
                  <c:v>8.18347772675817</c:v>
                </c:pt>
                <c:pt idx="4">
                  <c:v>8.0163686137803492</c:v>
                </c:pt>
                <c:pt idx="5">
                  <c:v>8.2289449693407608</c:v>
                </c:pt>
                <c:pt idx="6">
                  <c:v>8.3803054620031698</c:v>
                </c:pt>
                <c:pt idx="7">
                  <c:v>8.0225489981781806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62771952"/>
        <c:axId val="762780112"/>
      </c:lineChart>
      <c:catAx>
        <c:axId val="7627719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80112"/>
        <c:crosses val="autoZero"/>
        <c:auto val="1"/>
        <c:lblAlgn val="ctr"/>
        <c:lblOffset val="100"/>
        <c:noMultiLvlLbl val="0"/>
      </c:catAx>
      <c:valAx>
        <c:axId val="7627801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71952"/>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7.1058755011022496</c:v>
                </c:pt>
                <c:pt idx="1">
                  <c:v>7.1087841872890696</c:v>
                </c:pt>
                <c:pt idx="2">
                  <c:v>7.1337774307814996</c:v>
                </c:pt>
                <c:pt idx="3">
                  <c:v>7.2915618638229303</c:v>
                </c:pt>
                <c:pt idx="4">
                  <c:v>6.9482271940354696</c:v>
                </c:pt>
                <c:pt idx="5">
                  <c:v>7.1014164140067102</c:v>
                </c:pt>
                <c:pt idx="6">
                  <c:v>7.1034392131716002</c:v>
                </c:pt>
                <c:pt idx="7">
                  <c:v>6.7229973657056403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762788272"/>
        <c:axId val="762788816"/>
      </c:lineChart>
      <c:catAx>
        <c:axId val="7627882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88816"/>
        <c:crosses val="autoZero"/>
        <c:auto val="1"/>
        <c:lblAlgn val="ctr"/>
        <c:lblOffset val="100"/>
        <c:noMultiLvlLbl val="0"/>
      </c:catAx>
      <c:valAx>
        <c:axId val="7627888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762788272"/>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6.0739363148151604</c:v>
                </c:pt>
                <c:pt idx="1">
                  <c:v>5.8083141687950999</c:v>
                </c:pt>
                <c:pt idx="2">
                  <c:v>1.45437097419579</c:v>
                </c:pt>
                <c:pt idx="3">
                  <c:v>6.03677236127605</c:v>
                </c:pt>
                <c:pt idx="4">
                  <c:v>6.4016564959342501</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657712144"/>
        <c:axId val="657714320"/>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7.3349695576317</c:v>
                </c:pt>
                <c:pt idx="1">
                  <c:v>6.6522864394909966</c:v>
                </c:pt>
                <c:pt idx="2">
                  <c:v>1.9697908287238159</c:v>
                </c:pt>
                <c:pt idx="3">
                  <c:v>6.4744226798423874</c:v>
                </c:pt>
                <c:pt idx="4">
                  <c:v>6.8373786143476236</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657707248"/>
        <c:axId val="657712688"/>
      </c:barChart>
      <c:catAx>
        <c:axId val="657712144"/>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657714320"/>
        <c:crosses val="autoZero"/>
        <c:auto val="1"/>
        <c:lblAlgn val="ctr"/>
        <c:lblOffset val="200"/>
        <c:noMultiLvlLbl val="0"/>
      </c:catAx>
      <c:valAx>
        <c:axId val="65771432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657712144"/>
        <c:crosses val="autoZero"/>
        <c:crossBetween val="between"/>
      </c:valAx>
      <c:valAx>
        <c:axId val="657712688"/>
        <c:scaling>
          <c:orientation val="minMax"/>
          <c:max val="0.70000000000000007"/>
          <c:min val="0"/>
        </c:scaling>
        <c:delete val="1"/>
        <c:axPos val="b"/>
        <c:numFmt formatCode="General" sourceLinked="1"/>
        <c:majorTickMark val="out"/>
        <c:minorTickMark val="none"/>
        <c:tickLblPos val="nextTo"/>
        <c:crossAx val="657707248"/>
        <c:crosses val="max"/>
        <c:crossBetween val="between"/>
      </c:valAx>
      <c:catAx>
        <c:axId val="657707248"/>
        <c:scaling>
          <c:orientation val="maxMin"/>
        </c:scaling>
        <c:delete val="1"/>
        <c:axPos val="r"/>
        <c:numFmt formatCode="General" sourceLinked="1"/>
        <c:majorTickMark val="out"/>
        <c:minorTickMark val="none"/>
        <c:tickLblPos val="nextTo"/>
        <c:crossAx val="657712688"/>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7.0726030153822199</c:v>
                </c:pt>
                <c:pt idx="1">
                  <c:v>8.1232724623851702</c:v>
                </c:pt>
                <c:pt idx="2">
                  <c:v>4.2736214297827697</c:v>
                </c:pt>
                <c:pt idx="3">
                  <c:v>8.3290374802151508</c:v>
                </c:pt>
                <c:pt idx="4">
                  <c:v>7.9135776555442696</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657701808"/>
        <c:axId val="65770888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6.4910191378491229</c:v>
                </c:pt>
                <c:pt idx="1">
                  <c:v>7.5451144613105496</c:v>
                </c:pt>
                <c:pt idx="2">
                  <c:v>3.9168038671864389</c:v>
                </c:pt>
                <c:pt idx="3">
                  <c:v>8.0351844154285956</c:v>
                </c:pt>
                <c:pt idx="4">
                  <c:v>7.6925100632301717</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657703984"/>
        <c:axId val="657715408"/>
      </c:barChart>
      <c:catAx>
        <c:axId val="65770180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657708880"/>
        <c:crosses val="autoZero"/>
        <c:auto val="1"/>
        <c:lblAlgn val="ctr"/>
        <c:lblOffset val="200"/>
        <c:noMultiLvlLbl val="0"/>
      </c:catAx>
      <c:valAx>
        <c:axId val="65770888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657701808"/>
        <c:crosses val="autoZero"/>
        <c:crossBetween val="between"/>
      </c:valAx>
      <c:valAx>
        <c:axId val="657715408"/>
        <c:scaling>
          <c:orientation val="minMax"/>
          <c:max val="0.70000000000000007"/>
          <c:min val="0"/>
        </c:scaling>
        <c:delete val="1"/>
        <c:axPos val="b"/>
        <c:numFmt formatCode="General" sourceLinked="1"/>
        <c:majorTickMark val="out"/>
        <c:minorTickMark val="none"/>
        <c:tickLblPos val="nextTo"/>
        <c:crossAx val="657703984"/>
        <c:crosses val="max"/>
        <c:crossBetween val="between"/>
      </c:valAx>
      <c:catAx>
        <c:axId val="657703984"/>
        <c:scaling>
          <c:orientation val="maxMin"/>
        </c:scaling>
        <c:delete val="1"/>
        <c:axPos val="r"/>
        <c:numFmt formatCode="General" sourceLinked="1"/>
        <c:majorTickMark val="out"/>
        <c:minorTickMark val="none"/>
        <c:tickLblPos val="nextTo"/>
        <c:crossAx val="657715408"/>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39289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RT2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Pennine 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39562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RT2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Pennine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39001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RT2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Pennine 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Pennine 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38468585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359458270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674672335"/>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Q28.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Q18. Did you feel that decisions were made together by you and the person you saw during this discussion?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768737163"/>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Care during the Covid-19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Q5. Were you informed how the care and treatment you were receiving would change due to the coronavirus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Q8. Did the person or people you saw understand how your mental health needs affect other areas of your life?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382382566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8328005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1934268858"/>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28645814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42483827"/>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3896881754"/>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340202845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7829302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9761477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024978763"/>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491337998"/>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78690799"/>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368680960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768072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7550027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818243996"/>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4178441574"/>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3629378"/>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3132882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403908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0217344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257337782"/>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3462472"/>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421279746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814790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9996814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3315156582"/>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69604425"/>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11529435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21127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9940262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37901072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280056938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00623588"/>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351544035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9775364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6723768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720744182"/>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54162029"/>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283595579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700137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41788982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12956017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91777206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2487689222"/>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04817963"/>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29080005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342708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1567523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42461803"/>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244320274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27141172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41442298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3011867041"/>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2102995954"/>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40717861"/>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161063873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3998739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597725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85641748"/>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227801535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3555753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0047482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40476678"/>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 xmlns:a16="http://schemas.microsoft.com/office/drawing/2014/main"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543208472"/>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70189277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 xmlns:a16="http://schemas.microsoft.com/office/drawing/2014/main"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62797958"/>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3446810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 xmlns:a16="http://schemas.microsoft.com/office/drawing/2014/main"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14294725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45321428"/>
              </p:ext>
            </p:extLst>
          </p:nvPr>
        </p:nvGraphicFramePr>
        <p:xfrm>
          <a:off x="1167807" y="5426452"/>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 xmlns:a16="http://schemas.microsoft.com/office/drawing/2014/main"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76992831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251445251"/>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 xmlns:a16="http://schemas.microsoft.com/office/drawing/2014/main"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79430788"/>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7572622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 xmlns:a16="http://schemas.microsoft.com/office/drawing/2014/main"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42821240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7351695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 xmlns:a16="http://schemas.microsoft.com/office/drawing/2014/main"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08132064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30041986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 xmlns:a16="http://schemas.microsoft.com/office/drawing/2014/main"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115;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3834621"/>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9952349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 xmlns:a16="http://schemas.microsoft.com/office/drawing/2014/main"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92715399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80575116"/>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 xmlns:a16="http://schemas.microsoft.com/office/drawing/2014/main"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72831105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 xmlns:a16="http://schemas.microsoft.com/office/drawing/2014/main"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07524001"/>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19326704"/>
              </p:ext>
            </p:extLst>
          </p:nvPr>
        </p:nvGraphicFramePr>
        <p:xfrm>
          <a:off x="6783082" y="530357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graphicFrame>
        <p:nvGraphicFramePr>
          <p:cNvPr id="15" name="Q1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4739055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 xmlns:a16="http://schemas.microsoft.com/office/drawing/2014/main"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259</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63931448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5156507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 xmlns:a16="http://schemas.microsoft.com/office/drawing/2014/main"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98766422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93755225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 xmlns:a16="http://schemas.microsoft.com/office/drawing/2014/main"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86698106"/>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0534692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 xmlns:a16="http://schemas.microsoft.com/office/drawing/2014/main"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66964141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69951423"/>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 xmlns:a16="http://schemas.microsoft.com/office/drawing/2014/main"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43;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634609894"/>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 xmlns:a16="http://schemas.microsoft.com/office/drawing/2014/main"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40;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881330247"/>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76221586"/>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3772472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 xmlns:a16="http://schemas.microsoft.com/office/drawing/2014/main"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942464969"/>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 xmlns:a16="http://schemas.microsoft.com/office/drawing/2014/main"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150639633"/>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24839011"/>
              </p:ext>
            </p:extLst>
          </p:nvPr>
        </p:nvGraphicFramePr>
        <p:xfrm>
          <a:off x="6752398"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707891228"/>
                  </a:ext>
                </a:extLst>
              </a:tr>
            </a:tbl>
          </a:graphicData>
        </a:graphic>
      </p:graphicFrame>
      <p:graphicFrame>
        <p:nvGraphicFramePr>
          <p:cNvPr id="15" name="Q3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89340474"/>
              </p:ext>
            </p:extLst>
          </p:nvPr>
        </p:nvGraphicFramePr>
        <p:xfrm>
          <a:off x="1166784"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 xmlns:a16="http://schemas.microsoft.com/office/drawing/2014/main"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46745256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 xmlns:a16="http://schemas.microsoft.com/office/drawing/2014/main"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480379999"/>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48588351"/>
              </p:ext>
            </p:extLst>
          </p:nvPr>
        </p:nvGraphicFramePr>
        <p:xfrm>
          <a:off x="6789220"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4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24756672"/>
              </p:ext>
            </p:extLst>
          </p:nvPr>
        </p:nvGraphicFramePr>
        <p:xfrm>
          <a:off x="1154511"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 xmlns:a16="http://schemas.microsoft.com/office/drawing/2014/main"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170034113"/>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4449376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 xmlns:a16="http://schemas.microsoft.com/office/drawing/2014/main"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377898262"/>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 xmlns:a16="http://schemas.microsoft.com/office/drawing/2014/main"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504156383"/>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97550848"/>
              </p:ext>
            </p:extLst>
          </p:nvPr>
        </p:nvGraphicFramePr>
        <p:xfrm>
          <a:off x="6893546"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889617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93904288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 xmlns:a16="http://schemas.microsoft.com/office/drawing/2014/main"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288</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1256349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36591043"/>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634748872"/>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144410513"/>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Pennine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Crisis care help</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Medicines review: </a:t>
            </a:r>
            <a:r>
              <a:rPr kumimoji="0" lang="en-US" sz="1400" b="0" i="0" u="none" strike="noStrike" kern="1200" cap="none" spc="0" normalizeH="0" baseline="0" noProof="0" smtClean="0">
                <a:ln>
                  <a:noFill/>
                </a:ln>
                <a:solidFill>
                  <a:prstClr val="black"/>
                </a:solidFill>
                <a:effectLst/>
                <a:uLnTx/>
                <a:uFillTx/>
                <a:latin typeface="Arial"/>
                <a:ea typeface="+mj-ea"/>
                <a:cs typeface="+mj-cs"/>
              </a:rPr>
              <a:t>NHS mental health services checking how service users are getting on with their medicines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Support with work: </a:t>
            </a:r>
            <a:r>
              <a:rPr lang="en-US" sz="1400" b="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NHS Talking Therapies: </a:t>
            </a:r>
            <a:r>
              <a:rPr lang="en-US" sz="1400" b="0" smtClean="0">
                <a:solidFill>
                  <a:prstClr val="black"/>
                </a:solidFill>
                <a:latin typeface="Arial"/>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Decisions in care: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feeling that decisions were made together when reviewing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contact</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knowing who to contact out of hours in the NHS if they have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Review of care: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meeting with NHS mental health services to discuss how their care is working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Views on quality of care</a:t>
            </a:r>
            <a:r>
              <a:rPr lang="en-GB" sz="1400" smtClean="0">
                <a:solidFill>
                  <a:prstClr val="black"/>
                </a:solidFill>
                <a:latin typeface="Arial"/>
              </a:rPr>
              <a:t>: </a:t>
            </a:r>
            <a:r>
              <a:rPr lang="en-US" sz="1400" b="0" noProof="0" smtClean="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Communicating changes in care due to Covid-19</a:t>
            </a:r>
            <a:r>
              <a:rPr lang="en-GB" sz="1400" smtClean="0">
                <a:solidFill>
                  <a:prstClr val="black"/>
                </a:solidFill>
                <a:latin typeface="Arial"/>
              </a:rPr>
              <a:t>: </a:t>
            </a:r>
            <a:r>
              <a:rPr lang="en-US" sz="1400" b="0" smtClean="0">
                <a:solidFill>
                  <a:prstClr val="black"/>
                </a:solidFill>
                <a:latin typeface="Arial"/>
              </a:rPr>
              <a:t>informing service users of changes in care due to Covid-19</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Mental health needs:</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staff understanding how service user mental health needs affect other areas of their life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315</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315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23</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4037045948"/>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840464048"/>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3456240882"/>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364323070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7964001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631906427"/>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 xmlns:a16="http://schemas.microsoft.com/office/drawing/2014/main" id="{61D074F6-9756-49A3-B3C0-86E17CB2A896}"/>
              </a:ext>
            </a:extLst>
          </p:cNvPr>
          <p:cNvGraphicFramePr>
            <a:graphicFrameLocks/>
          </p:cNvGraphicFramePr>
          <p:nvPr>
            <p:extLst>
              <p:ext uri="{D42A27DB-BD31-4B8C-83A1-F6EECF244321}">
                <p14:modId xmlns:p14="http://schemas.microsoft.com/office/powerpoint/2010/main" val="2106422353"/>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14045</TotalTime>
  <Words>8721</Words>
  <Application>Microsoft Office PowerPoint</Application>
  <PresentationFormat>Widescreen</PresentationFormat>
  <Paragraphs>981</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Pennine 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554</cp:revision>
  <dcterms:created xsi:type="dcterms:W3CDTF">2021-03-04T09:52:26Z</dcterms:created>
  <dcterms:modified xsi:type="dcterms:W3CDTF">2021-11-08T17:26:47Z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